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7" r:id="rId2"/>
    <p:sldId id="256" r:id="rId3"/>
    <p:sldId id="258" r:id="rId4"/>
    <p:sldId id="259" r:id="rId5"/>
    <p:sldId id="260" r:id="rId6"/>
    <p:sldId id="261" r:id="rId7"/>
    <p:sldId id="262" r:id="rId8"/>
    <p:sldId id="263" r:id="rId9"/>
    <p:sldId id="264" r:id="rId10"/>
    <p:sldId id="265" r:id="rId11"/>
    <p:sldId id="269" r:id="rId12"/>
    <p:sldId id="270" r:id="rId13"/>
    <p:sldId id="271" r:id="rId14"/>
    <p:sldId id="272" r:id="rId15"/>
  </p:sldIdLst>
  <p:sldSz cx="10058400" cy="7772400"/>
  <p:notesSz cx="9388475" cy="7102475"/>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229">
          <p15:clr>
            <a:srgbClr val="A4A3A4"/>
          </p15:clr>
        </p15:guide>
        <p15:guide id="2" pos="28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29" autoAdjust="0"/>
    <p:restoredTop sz="94624" autoAdjust="0"/>
  </p:normalViewPr>
  <p:slideViewPr>
    <p:cSldViewPr>
      <p:cViewPr>
        <p:scale>
          <a:sx n="50" d="100"/>
          <a:sy n="50" d="100"/>
        </p:scale>
        <p:origin x="-1506" y="-288"/>
      </p:cViewPr>
      <p:guideLst>
        <p:guide orient="horz" pos="2448"/>
        <p:guide pos="3168"/>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0" d="100"/>
          <a:sy n="70" d="100"/>
        </p:scale>
        <p:origin x="-2004" y="-102"/>
      </p:cViewPr>
      <p:guideLst>
        <p:guide orient="horz" pos="2237"/>
        <p:guide pos="295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1"/>
    <c:plotArea>
      <c:layout>
        <c:manualLayout>
          <c:layoutTarget val="inner"/>
          <c:xMode val="edge"/>
          <c:yMode val="edge"/>
          <c:x val="0.1087433389008195"/>
          <c:y val="0.44905958870525853"/>
          <c:w val="0.64808597788912903"/>
          <c:h val="0.40975442527188582"/>
        </c:manualLayout>
      </c:layout>
      <c:barChart>
        <c:barDir val="col"/>
        <c:grouping val="clustered"/>
        <c:varyColors val="0"/>
        <c:ser>
          <c:idx val="0"/>
          <c:order val="0"/>
          <c:tx>
            <c:strRef>
              <c:f>Sheet1!$B$1</c:f>
              <c:strCache>
                <c:ptCount val="1"/>
                <c:pt idx="0">
                  <c:v>MALE</c:v>
                </c:pt>
              </c:strCache>
            </c:strRef>
          </c:tx>
          <c:invertIfNegative val="0"/>
          <c:cat>
            <c:strRef>
              <c:f>Sheet1!$A$2:$A$10</c:f>
              <c:strCache>
                <c:ptCount val="8"/>
                <c:pt idx="0">
                  <c:v>Total for Pre-elem</c:v>
                </c:pt>
                <c:pt idx="1">
                  <c:v>Total for Grade One</c:v>
                </c:pt>
                <c:pt idx="2">
                  <c:v>Total for Grade Two</c:v>
                </c:pt>
                <c:pt idx="3">
                  <c:v>Total for Grade Three</c:v>
                </c:pt>
                <c:pt idx="4">
                  <c:v>Total for Grade Four</c:v>
                </c:pt>
                <c:pt idx="5">
                  <c:v>Total for Grade Five</c:v>
                </c:pt>
                <c:pt idx="6">
                  <c:v>Total for Grade Six</c:v>
                </c:pt>
                <c:pt idx="7">
                  <c:v>Grand Total</c:v>
                </c:pt>
              </c:strCache>
            </c:strRef>
          </c:cat>
          <c:val>
            <c:numRef>
              <c:f>Sheet1!$B$2:$B$10</c:f>
              <c:numCache>
                <c:formatCode>General</c:formatCode>
                <c:ptCount val="9"/>
                <c:pt idx="0">
                  <c:v>93</c:v>
                </c:pt>
                <c:pt idx="1">
                  <c:v>61</c:v>
                </c:pt>
                <c:pt idx="2">
                  <c:v>91</c:v>
                </c:pt>
                <c:pt idx="3">
                  <c:v>94</c:v>
                </c:pt>
                <c:pt idx="4">
                  <c:v>89</c:v>
                </c:pt>
                <c:pt idx="5">
                  <c:v>101</c:v>
                </c:pt>
                <c:pt idx="6">
                  <c:v>89</c:v>
                </c:pt>
                <c:pt idx="7">
                  <c:v>619</c:v>
                </c:pt>
              </c:numCache>
            </c:numRef>
          </c:val>
        </c:ser>
        <c:ser>
          <c:idx val="1"/>
          <c:order val="1"/>
          <c:tx>
            <c:strRef>
              <c:f>Sheet1!$C$1</c:f>
              <c:strCache>
                <c:ptCount val="1"/>
                <c:pt idx="0">
                  <c:v>FEMALE</c:v>
                </c:pt>
              </c:strCache>
            </c:strRef>
          </c:tx>
          <c:invertIfNegative val="0"/>
          <c:cat>
            <c:strRef>
              <c:f>Sheet1!$A$2:$A$10</c:f>
              <c:strCache>
                <c:ptCount val="8"/>
                <c:pt idx="0">
                  <c:v>Total for Pre-elem</c:v>
                </c:pt>
                <c:pt idx="1">
                  <c:v>Total for Grade One</c:v>
                </c:pt>
                <c:pt idx="2">
                  <c:v>Total for Grade Two</c:v>
                </c:pt>
                <c:pt idx="3">
                  <c:v>Total for Grade Three</c:v>
                </c:pt>
                <c:pt idx="4">
                  <c:v>Total for Grade Four</c:v>
                </c:pt>
                <c:pt idx="5">
                  <c:v>Total for Grade Five</c:v>
                </c:pt>
                <c:pt idx="6">
                  <c:v>Total for Grade Six</c:v>
                </c:pt>
                <c:pt idx="7">
                  <c:v>Grand Total</c:v>
                </c:pt>
              </c:strCache>
            </c:strRef>
          </c:cat>
          <c:val>
            <c:numRef>
              <c:f>Sheet1!$C$2:$C$10</c:f>
              <c:numCache>
                <c:formatCode>General</c:formatCode>
                <c:ptCount val="9"/>
                <c:pt idx="0">
                  <c:v>76</c:v>
                </c:pt>
                <c:pt idx="1">
                  <c:v>65</c:v>
                </c:pt>
                <c:pt idx="2">
                  <c:v>87</c:v>
                </c:pt>
                <c:pt idx="3">
                  <c:v>81</c:v>
                </c:pt>
                <c:pt idx="4">
                  <c:v>92</c:v>
                </c:pt>
                <c:pt idx="5">
                  <c:v>88</c:v>
                </c:pt>
                <c:pt idx="6">
                  <c:v>94</c:v>
                </c:pt>
                <c:pt idx="7">
                  <c:v>583</c:v>
                </c:pt>
              </c:numCache>
            </c:numRef>
          </c:val>
        </c:ser>
        <c:ser>
          <c:idx val="2"/>
          <c:order val="2"/>
          <c:tx>
            <c:strRef>
              <c:f>Sheet1!$D$1</c:f>
              <c:strCache>
                <c:ptCount val="1"/>
                <c:pt idx="0">
                  <c:v>TOTAL</c:v>
                </c:pt>
              </c:strCache>
            </c:strRef>
          </c:tx>
          <c:invertIfNegative val="0"/>
          <c:cat>
            <c:strRef>
              <c:f>Sheet1!$A$2:$A$10</c:f>
              <c:strCache>
                <c:ptCount val="8"/>
                <c:pt idx="0">
                  <c:v>Total for Pre-elem</c:v>
                </c:pt>
                <c:pt idx="1">
                  <c:v>Total for Grade One</c:v>
                </c:pt>
                <c:pt idx="2">
                  <c:v>Total for Grade Two</c:v>
                </c:pt>
                <c:pt idx="3">
                  <c:v>Total for Grade Three</c:v>
                </c:pt>
                <c:pt idx="4">
                  <c:v>Total for Grade Four</c:v>
                </c:pt>
                <c:pt idx="5">
                  <c:v>Total for Grade Five</c:v>
                </c:pt>
                <c:pt idx="6">
                  <c:v>Total for Grade Six</c:v>
                </c:pt>
                <c:pt idx="7">
                  <c:v>Grand Total</c:v>
                </c:pt>
              </c:strCache>
            </c:strRef>
          </c:cat>
          <c:val>
            <c:numRef>
              <c:f>Sheet1!$D$2:$D$10</c:f>
              <c:numCache>
                <c:formatCode>General</c:formatCode>
                <c:ptCount val="9"/>
                <c:pt idx="0">
                  <c:v>163</c:v>
                </c:pt>
                <c:pt idx="1">
                  <c:v>126</c:v>
                </c:pt>
                <c:pt idx="2">
                  <c:v>178</c:v>
                </c:pt>
                <c:pt idx="3">
                  <c:v>175</c:v>
                </c:pt>
                <c:pt idx="4">
                  <c:v>181</c:v>
                </c:pt>
                <c:pt idx="5">
                  <c:v>189</c:v>
                </c:pt>
                <c:pt idx="6">
                  <c:v>183</c:v>
                </c:pt>
                <c:pt idx="7">
                  <c:v>1201</c:v>
                </c:pt>
              </c:numCache>
            </c:numRef>
          </c:val>
        </c:ser>
        <c:dLbls>
          <c:showLegendKey val="0"/>
          <c:showVal val="0"/>
          <c:showCatName val="0"/>
          <c:showSerName val="0"/>
          <c:showPercent val="0"/>
          <c:showBubbleSize val="0"/>
        </c:dLbls>
        <c:gapWidth val="300"/>
        <c:axId val="36123776"/>
        <c:axId val="36125312"/>
      </c:barChart>
      <c:catAx>
        <c:axId val="36123776"/>
        <c:scaling>
          <c:orientation val="minMax"/>
        </c:scaling>
        <c:delete val="0"/>
        <c:axPos val="b"/>
        <c:numFmt formatCode="General" sourceLinked="0"/>
        <c:majorTickMark val="none"/>
        <c:minorTickMark val="none"/>
        <c:tickLblPos val="nextTo"/>
        <c:crossAx val="36125312"/>
        <c:crosses val="autoZero"/>
        <c:auto val="1"/>
        <c:lblAlgn val="ctr"/>
        <c:lblOffset val="100"/>
        <c:noMultiLvlLbl val="0"/>
      </c:catAx>
      <c:valAx>
        <c:axId val="36125312"/>
        <c:scaling>
          <c:orientation val="minMax"/>
        </c:scaling>
        <c:delete val="0"/>
        <c:axPos val="l"/>
        <c:majorGridlines/>
        <c:numFmt formatCode="General" sourceLinked="1"/>
        <c:majorTickMark val="out"/>
        <c:minorTickMark val="none"/>
        <c:tickLblPos val="nextTo"/>
        <c:crossAx val="36123776"/>
        <c:crosses val="autoZero"/>
        <c:crossBetween val="between"/>
      </c:valAx>
    </c:plotArea>
    <c:legend>
      <c:legendPos val="r"/>
      <c:layout>
        <c:manualLayout>
          <c:xMode val="edge"/>
          <c:yMode val="edge"/>
          <c:x val="0.74846059015350364"/>
          <c:y val="0.57033670791151059"/>
          <c:w val="0.12922611946233994"/>
          <c:h val="0.13747870599496706"/>
        </c:manualLayout>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100" dirty="0"/>
              <a:t>Teachers with seminar from JUNE 2016-FEBRUARY 2017</a:t>
            </a:r>
          </a:p>
        </c:rich>
      </c:tx>
      <c:layout/>
      <c:overlay val="0"/>
    </c:title>
    <c:autoTitleDeleted val="0"/>
    <c:plotArea>
      <c:layout/>
      <c:pieChart>
        <c:varyColors val="1"/>
        <c:ser>
          <c:idx val="0"/>
          <c:order val="0"/>
          <c:tx>
            <c:strRef>
              <c:f>Sheet1!$B$1</c:f>
              <c:strCache>
                <c:ptCount val="1"/>
                <c:pt idx="0">
                  <c:v>Teachers with seminar from JUNE 2016-FEBRUARY 2017</c:v>
                </c:pt>
              </c:strCache>
            </c:strRef>
          </c:tx>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Sheet1!$A$2:$A$4</c:f>
              <c:strCache>
                <c:ptCount val="3"/>
                <c:pt idx="0">
                  <c:v>Teachers attended seminar</c:v>
                </c:pt>
                <c:pt idx="1">
                  <c:v>Teachers not attended seminar</c:v>
                </c:pt>
                <c:pt idx="2">
                  <c:v>Teachers enrolled in Graduate Studies</c:v>
                </c:pt>
              </c:strCache>
            </c:strRef>
          </c:cat>
          <c:val>
            <c:numRef>
              <c:f>Sheet1!$B$2:$B$4</c:f>
              <c:numCache>
                <c:formatCode>General</c:formatCode>
                <c:ptCount val="3"/>
                <c:pt idx="0">
                  <c:v>22</c:v>
                </c:pt>
                <c:pt idx="1">
                  <c:v>4</c:v>
                </c:pt>
                <c:pt idx="2">
                  <c:v>11</c:v>
                </c:pt>
              </c:numCache>
            </c:numRef>
          </c:val>
        </c:ser>
        <c:dLbls>
          <c:showLegendKey val="0"/>
          <c:showVal val="0"/>
          <c:showCatName val="0"/>
          <c:showSerName val="0"/>
          <c:showPercent val="1"/>
          <c:showBubbleSize val="0"/>
          <c:showLeaderLines val="0"/>
        </c:dLbls>
        <c:firstSliceAng val="0"/>
      </c:pieChart>
    </c:plotArea>
    <c:legend>
      <c:legendPos val="r"/>
      <c:layout/>
      <c:overlay val="0"/>
      <c:txPr>
        <a:bodyPr/>
        <a:lstStyle/>
        <a:p>
          <a:pPr>
            <a:defRPr sz="10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0.5</cdr:x>
      <cdr:y>0.7619</cdr:y>
    </cdr:from>
    <cdr:to>
      <cdr:x>0.63709</cdr:x>
      <cdr:y>0.94437</cdr:y>
    </cdr:to>
    <cdr:sp macro="" textlink="">
      <cdr:nvSpPr>
        <cdr:cNvPr id="3" name="TextBox 2"/>
        <cdr:cNvSpPr txBox="1"/>
      </cdr:nvSpPr>
      <cdr:spPr>
        <a:xfrm xmlns:a="http://schemas.openxmlformats.org/drawingml/2006/main">
          <a:off x="2514600" y="6096000"/>
          <a:ext cx="689453" cy="1459942"/>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0.13559</cdr:x>
      <cdr:y>0.7033</cdr:y>
    </cdr:from>
    <cdr:to>
      <cdr:x>0.24242</cdr:x>
      <cdr:y>0.73333</cdr:y>
    </cdr:to>
    <cdr:sp macro="" textlink="">
      <cdr:nvSpPr>
        <cdr:cNvPr id="8" name="TextBox 7"/>
        <cdr:cNvSpPr txBox="1"/>
      </cdr:nvSpPr>
      <cdr:spPr>
        <a:xfrm xmlns:a="http://schemas.openxmlformats.org/drawingml/2006/main">
          <a:off x="681909" y="5627102"/>
          <a:ext cx="537291" cy="240297"/>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200" b="1" dirty="0">
              <a:solidFill>
                <a:srgbClr val="00B050"/>
              </a:solidFill>
            </a:rPr>
            <a:t>169</a:t>
          </a:r>
        </a:p>
      </cdr:txBody>
    </cdr:sp>
  </cdr:relSizeAnchor>
  <cdr:relSizeAnchor xmlns:cdr="http://schemas.openxmlformats.org/drawingml/2006/chartDrawing">
    <cdr:from>
      <cdr:x>0.18644</cdr:x>
      <cdr:y>0.74725</cdr:y>
    </cdr:from>
    <cdr:to>
      <cdr:x>0.25498</cdr:x>
      <cdr:y>0.79287</cdr:y>
    </cdr:to>
    <cdr:sp macro="" textlink="">
      <cdr:nvSpPr>
        <cdr:cNvPr id="9" name="TextBox 8"/>
        <cdr:cNvSpPr txBox="1"/>
      </cdr:nvSpPr>
      <cdr:spPr>
        <a:xfrm xmlns:a="http://schemas.openxmlformats.org/drawingml/2006/main">
          <a:off x="838200" y="5181600"/>
          <a:ext cx="308142" cy="31633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800" b="1" dirty="0">
              <a:solidFill>
                <a:srgbClr val="0070C0"/>
              </a:solidFill>
            </a:rPr>
            <a:t>   </a:t>
          </a:r>
          <a:r>
            <a:rPr lang="en-US" sz="1200" b="1" dirty="0">
              <a:solidFill>
                <a:schemeClr val="bg1"/>
              </a:solidFill>
            </a:rPr>
            <a:t>61</a:t>
          </a:r>
        </a:p>
      </cdr:txBody>
    </cdr:sp>
  </cdr:relSizeAnchor>
  <cdr:relSizeAnchor xmlns:cdr="http://schemas.openxmlformats.org/drawingml/2006/chartDrawing">
    <cdr:from>
      <cdr:x>0.18644</cdr:x>
      <cdr:y>0.73626</cdr:y>
    </cdr:from>
    <cdr:to>
      <cdr:x>0.27119</cdr:x>
      <cdr:y>0.76236</cdr:y>
    </cdr:to>
    <cdr:sp macro="" textlink="">
      <cdr:nvSpPr>
        <cdr:cNvPr id="11" name="TextBox 10"/>
        <cdr:cNvSpPr txBox="1"/>
      </cdr:nvSpPr>
      <cdr:spPr>
        <a:xfrm xmlns:a="http://schemas.openxmlformats.org/drawingml/2006/main">
          <a:off x="838200" y="5105400"/>
          <a:ext cx="381000" cy="18098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600" b="1" baseline="30000" dirty="0">
              <a:solidFill>
                <a:schemeClr val="accent2">
                  <a:lumMod val="60000"/>
                  <a:lumOff val="40000"/>
                </a:schemeClr>
              </a:solidFill>
            </a:rPr>
            <a:t>   65</a:t>
          </a:r>
        </a:p>
      </cdr:txBody>
    </cdr:sp>
  </cdr:relSizeAnchor>
  <cdr:relSizeAnchor xmlns:cdr="http://schemas.openxmlformats.org/drawingml/2006/chartDrawing">
    <cdr:from>
      <cdr:x>0.19697</cdr:x>
      <cdr:y>0.67619</cdr:y>
    </cdr:from>
    <cdr:to>
      <cdr:x>0.28172</cdr:x>
      <cdr:y>0.69524</cdr:y>
    </cdr:to>
    <cdr:sp macro="" textlink="">
      <cdr:nvSpPr>
        <cdr:cNvPr id="14" name="TextBox 13"/>
        <cdr:cNvSpPr txBox="1"/>
      </cdr:nvSpPr>
      <cdr:spPr>
        <a:xfrm xmlns:a="http://schemas.openxmlformats.org/drawingml/2006/main">
          <a:off x="990600" y="5410200"/>
          <a:ext cx="426225" cy="1524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200" b="1" dirty="0">
              <a:solidFill>
                <a:srgbClr val="00B050"/>
              </a:solidFill>
            </a:rPr>
            <a:t>126</a:t>
          </a:r>
        </a:p>
      </cdr:txBody>
    </cdr:sp>
  </cdr:relSizeAnchor>
  <cdr:relSizeAnchor xmlns:cdr="http://schemas.openxmlformats.org/drawingml/2006/chartDrawing">
    <cdr:from>
      <cdr:x>0.25758</cdr:x>
      <cdr:y>0.73333</cdr:y>
    </cdr:from>
    <cdr:to>
      <cdr:x>0.32612</cdr:x>
      <cdr:y>0.77895</cdr:y>
    </cdr:to>
    <cdr:sp macro="" textlink="">
      <cdr:nvSpPr>
        <cdr:cNvPr id="12" name="TextBox 11"/>
        <cdr:cNvSpPr txBox="1"/>
      </cdr:nvSpPr>
      <cdr:spPr>
        <a:xfrm xmlns:a="http://schemas.openxmlformats.org/drawingml/2006/main">
          <a:off x="1295400" y="5867400"/>
          <a:ext cx="344701" cy="36500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800" b="1" dirty="0">
              <a:solidFill>
                <a:srgbClr val="0070C0"/>
              </a:solidFill>
            </a:rPr>
            <a:t>   </a:t>
          </a:r>
          <a:r>
            <a:rPr lang="en-US" sz="1200" b="1" dirty="0" smtClean="0">
              <a:solidFill>
                <a:schemeClr val="bg1"/>
              </a:solidFill>
            </a:rPr>
            <a:t>91</a:t>
          </a:r>
          <a:endParaRPr lang="en-US" sz="1200" b="1" dirty="0">
            <a:solidFill>
              <a:schemeClr val="bg1"/>
            </a:solidFill>
          </a:endParaRPr>
        </a:p>
      </cdr:txBody>
    </cdr:sp>
  </cdr:relSizeAnchor>
  <cdr:relSizeAnchor xmlns:cdr="http://schemas.openxmlformats.org/drawingml/2006/chartDrawing">
    <cdr:from>
      <cdr:x>0.25758</cdr:x>
      <cdr:y>0.72381</cdr:y>
    </cdr:from>
    <cdr:to>
      <cdr:x>0.34232</cdr:x>
      <cdr:y>0.74991</cdr:y>
    </cdr:to>
    <cdr:sp macro="" textlink="">
      <cdr:nvSpPr>
        <cdr:cNvPr id="15" name="TextBox 14"/>
        <cdr:cNvSpPr txBox="1"/>
      </cdr:nvSpPr>
      <cdr:spPr>
        <a:xfrm xmlns:a="http://schemas.openxmlformats.org/drawingml/2006/main">
          <a:off x="1295400" y="5791200"/>
          <a:ext cx="426174" cy="20882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000" b="1" baseline="30000" dirty="0">
              <a:solidFill>
                <a:schemeClr val="accent2">
                  <a:lumMod val="60000"/>
                  <a:lumOff val="40000"/>
                </a:schemeClr>
              </a:solidFill>
            </a:rPr>
            <a:t>   </a:t>
          </a:r>
          <a:r>
            <a:rPr lang="en-US" sz="1600" b="1" baseline="30000" dirty="0" smtClean="0">
              <a:solidFill>
                <a:schemeClr val="accent2">
                  <a:lumMod val="60000"/>
                  <a:lumOff val="40000"/>
                </a:schemeClr>
              </a:solidFill>
            </a:rPr>
            <a:t>87</a:t>
          </a:r>
          <a:endParaRPr lang="en-US" sz="1600" b="1" baseline="30000" dirty="0">
            <a:solidFill>
              <a:schemeClr val="accent2">
                <a:lumMod val="60000"/>
                <a:lumOff val="40000"/>
              </a:schemeClr>
            </a:solidFill>
          </a:endParaRPr>
        </a:p>
      </cdr:txBody>
    </cdr:sp>
  </cdr:relSizeAnchor>
  <cdr:relSizeAnchor xmlns:cdr="http://schemas.openxmlformats.org/drawingml/2006/chartDrawing">
    <cdr:from>
      <cdr:x>0.27273</cdr:x>
      <cdr:y>0.66667</cdr:y>
    </cdr:from>
    <cdr:to>
      <cdr:x>0.35747</cdr:x>
      <cdr:y>0.68864</cdr:y>
    </cdr:to>
    <cdr:sp macro="" textlink="">
      <cdr:nvSpPr>
        <cdr:cNvPr id="16" name="TextBox 15"/>
        <cdr:cNvSpPr txBox="1"/>
      </cdr:nvSpPr>
      <cdr:spPr>
        <a:xfrm xmlns:a="http://schemas.openxmlformats.org/drawingml/2006/main">
          <a:off x="1508775" y="6045230"/>
          <a:ext cx="468792" cy="19922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200" b="1" dirty="0" smtClean="0">
              <a:solidFill>
                <a:srgbClr val="00B050"/>
              </a:solidFill>
            </a:rPr>
            <a:t>178</a:t>
          </a:r>
          <a:endParaRPr lang="en-US" sz="1200" b="1" dirty="0">
            <a:solidFill>
              <a:srgbClr val="00B050"/>
            </a:solidFill>
          </a:endParaRPr>
        </a:p>
      </cdr:txBody>
    </cdr:sp>
  </cdr:relSizeAnchor>
  <cdr:relSizeAnchor xmlns:cdr="http://schemas.openxmlformats.org/drawingml/2006/chartDrawing">
    <cdr:from>
      <cdr:x>0.33333</cdr:x>
      <cdr:y>0.72381</cdr:y>
    </cdr:from>
    <cdr:to>
      <cdr:x>0.40187</cdr:x>
      <cdr:y>0.76943</cdr:y>
    </cdr:to>
    <cdr:sp macro="" textlink="">
      <cdr:nvSpPr>
        <cdr:cNvPr id="17" name="TextBox 16"/>
        <cdr:cNvSpPr txBox="1"/>
      </cdr:nvSpPr>
      <cdr:spPr>
        <a:xfrm xmlns:a="http://schemas.openxmlformats.org/drawingml/2006/main">
          <a:off x="1676400" y="5791200"/>
          <a:ext cx="344702" cy="36500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800" b="1" dirty="0">
              <a:solidFill>
                <a:srgbClr val="0070C0"/>
              </a:solidFill>
            </a:rPr>
            <a:t>   </a:t>
          </a:r>
          <a:r>
            <a:rPr lang="en-US" sz="1200" b="1" dirty="0" smtClean="0">
              <a:solidFill>
                <a:schemeClr val="bg1"/>
              </a:solidFill>
            </a:rPr>
            <a:t>94</a:t>
          </a:r>
          <a:endParaRPr lang="en-US" sz="1200" b="1" dirty="0">
            <a:solidFill>
              <a:schemeClr val="bg1"/>
            </a:solidFill>
          </a:endParaRPr>
        </a:p>
      </cdr:txBody>
    </cdr:sp>
  </cdr:relSizeAnchor>
  <cdr:relSizeAnchor xmlns:cdr="http://schemas.openxmlformats.org/drawingml/2006/chartDrawing">
    <cdr:from>
      <cdr:x>0.39394</cdr:x>
      <cdr:y>0.71429</cdr:y>
    </cdr:from>
    <cdr:to>
      <cdr:x>0.4697</cdr:x>
      <cdr:y>0.74799</cdr:y>
    </cdr:to>
    <cdr:sp macro="" textlink="">
      <cdr:nvSpPr>
        <cdr:cNvPr id="18" name="TextBox 17"/>
        <cdr:cNvSpPr txBox="1"/>
      </cdr:nvSpPr>
      <cdr:spPr>
        <a:xfrm xmlns:a="http://schemas.openxmlformats.org/drawingml/2006/main">
          <a:off x="1981200" y="5715000"/>
          <a:ext cx="381000" cy="26963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800" b="1" dirty="0">
              <a:solidFill>
                <a:srgbClr val="0070C0"/>
              </a:solidFill>
            </a:rPr>
            <a:t>   </a:t>
          </a:r>
          <a:r>
            <a:rPr lang="en-US" sz="800" b="1" dirty="0" smtClean="0">
              <a:solidFill>
                <a:srgbClr val="0070C0"/>
              </a:solidFill>
            </a:rPr>
            <a:t>   </a:t>
          </a:r>
          <a:r>
            <a:rPr lang="en-US" sz="1200" b="1" dirty="0" smtClean="0">
              <a:solidFill>
                <a:schemeClr val="bg1"/>
              </a:solidFill>
            </a:rPr>
            <a:t>89</a:t>
          </a:r>
          <a:endParaRPr lang="en-US" sz="1200" b="1" dirty="0">
            <a:solidFill>
              <a:schemeClr val="bg1"/>
            </a:solidFill>
          </a:endParaRPr>
        </a:p>
      </cdr:txBody>
    </cdr:sp>
  </cdr:relSizeAnchor>
  <cdr:relSizeAnchor xmlns:cdr="http://schemas.openxmlformats.org/drawingml/2006/chartDrawing">
    <cdr:from>
      <cdr:x>0.33333</cdr:x>
      <cdr:y>0.70476</cdr:y>
    </cdr:from>
    <cdr:to>
      <cdr:x>0.41808</cdr:x>
      <cdr:y>0.73086</cdr:y>
    </cdr:to>
    <cdr:sp macro="" textlink="">
      <cdr:nvSpPr>
        <cdr:cNvPr id="19" name="TextBox 18"/>
        <cdr:cNvSpPr txBox="1"/>
      </cdr:nvSpPr>
      <cdr:spPr>
        <a:xfrm xmlns:a="http://schemas.openxmlformats.org/drawingml/2006/main">
          <a:off x="1676400" y="5638800"/>
          <a:ext cx="426225" cy="20882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000" b="1" baseline="30000" dirty="0">
              <a:solidFill>
                <a:schemeClr val="accent2">
                  <a:lumMod val="60000"/>
                  <a:lumOff val="40000"/>
                </a:schemeClr>
              </a:solidFill>
            </a:rPr>
            <a:t>   </a:t>
          </a:r>
          <a:r>
            <a:rPr lang="en-US" sz="1600" b="1" baseline="30000" dirty="0" smtClean="0">
              <a:solidFill>
                <a:schemeClr val="accent2">
                  <a:lumMod val="60000"/>
                  <a:lumOff val="40000"/>
                </a:schemeClr>
              </a:solidFill>
            </a:rPr>
            <a:t>81</a:t>
          </a:r>
          <a:endParaRPr lang="en-US" sz="1600" b="1" baseline="30000" dirty="0">
            <a:solidFill>
              <a:schemeClr val="accent2">
                <a:lumMod val="60000"/>
                <a:lumOff val="40000"/>
              </a:schemeClr>
            </a:solidFill>
          </a:endParaRPr>
        </a:p>
      </cdr:txBody>
    </cdr:sp>
  </cdr:relSizeAnchor>
  <cdr:relSizeAnchor xmlns:cdr="http://schemas.openxmlformats.org/drawingml/2006/chartDrawing">
    <cdr:from>
      <cdr:x>0.33333</cdr:x>
      <cdr:y>0.65714</cdr:y>
    </cdr:from>
    <cdr:to>
      <cdr:x>0.42424</cdr:x>
      <cdr:y>0.69524</cdr:y>
    </cdr:to>
    <cdr:sp macro="" textlink="">
      <cdr:nvSpPr>
        <cdr:cNvPr id="20" name="TextBox 19"/>
        <cdr:cNvSpPr txBox="1"/>
      </cdr:nvSpPr>
      <cdr:spPr>
        <a:xfrm xmlns:a="http://schemas.openxmlformats.org/drawingml/2006/main">
          <a:off x="1676400" y="5257800"/>
          <a:ext cx="457205" cy="30483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200" b="1" dirty="0" smtClean="0">
              <a:solidFill>
                <a:srgbClr val="00B050"/>
              </a:solidFill>
            </a:rPr>
            <a:t>175</a:t>
          </a:r>
          <a:endParaRPr lang="en-US" sz="1200" b="1" dirty="0">
            <a:solidFill>
              <a:srgbClr val="00B050"/>
            </a:solidFill>
          </a:endParaRPr>
        </a:p>
      </cdr:txBody>
    </cdr:sp>
  </cdr:relSizeAnchor>
  <cdr:relSizeAnchor xmlns:cdr="http://schemas.openxmlformats.org/drawingml/2006/chartDrawing">
    <cdr:from>
      <cdr:x>0.39394</cdr:x>
      <cdr:y>0.69524</cdr:y>
    </cdr:from>
    <cdr:to>
      <cdr:x>0.47869</cdr:x>
      <cdr:y>0.72134</cdr:y>
    </cdr:to>
    <cdr:sp macro="" textlink="">
      <cdr:nvSpPr>
        <cdr:cNvPr id="21" name="TextBox 20"/>
        <cdr:cNvSpPr txBox="1"/>
      </cdr:nvSpPr>
      <cdr:spPr>
        <a:xfrm xmlns:a="http://schemas.openxmlformats.org/drawingml/2006/main">
          <a:off x="1981200" y="5562600"/>
          <a:ext cx="426225" cy="20882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000" b="1" baseline="30000" dirty="0">
              <a:solidFill>
                <a:schemeClr val="accent2">
                  <a:lumMod val="60000"/>
                  <a:lumOff val="40000"/>
                </a:schemeClr>
              </a:solidFill>
            </a:rPr>
            <a:t>   </a:t>
          </a:r>
          <a:r>
            <a:rPr lang="en-US" sz="1600" b="1" baseline="30000" dirty="0" smtClean="0">
              <a:solidFill>
                <a:schemeClr val="accent2">
                  <a:lumMod val="60000"/>
                  <a:lumOff val="40000"/>
                </a:schemeClr>
              </a:solidFill>
            </a:rPr>
            <a:t>92</a:t>
          </a:r>
          <a:endParaRPr lang="en-US" sz="1600" b="1" baseline="30000" dirty="0">
            <a:solidFill>
              <a:schemeClr val="accent2">
                <a:lumMod val="60000"/>
                <a:lumOff val="40000"/>
              </a:schemeClr>
            </a:solidFill>
          </a:endParaRPr>
        </a:p>
      </cdr:txBody>
    </cdr:sp>
  </cdr:relSizeAnchor>
  <cdr:relSizeAnchor xmlns:cdr="http://schemas.openxmlformats.org/drawingml/2006/chartDrawing">
    <cdr:from>
      <cdr:x>0.40909</cdr:x>
      <cdr:y>0.64762</cdr:y>
    </cdr:from>
    <cdr:to>
      <cdr:x>0.49384</cdr:x>
      <cdr:y>0.66959</cdr:y>
    </cdr:to>
    <cdr:sp macro="" textlink="">
      <cdr:nvSpPr>
        <cdr:cNvPr id="22" name="TextBox 21"/>
        <cdr:cNvSpPr txBox="1"/>
      </cdr:nvSpPr>
      <cdr:spPr>
        <a:xfrm xmlns:a="http://schemas.openxmlformats.org/drawingml/2006/main">
          <a:off x="2057400" y="5181600"/>
          <a:ext cx="426225" cy="17578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200" b="1" dirty="0" smtClean="0">
              <a:solidFill>
                <a:srgbClr val="00B050"/>
              </a:solidFill>
            </a:rPr>
            <a:t>181</a:t>
          </a:r>
          <a:endParaRPr lang="en-US" sz="1200" b="1" dirty="0">
            <a:solidFill>
              <a:srgbClr val="00B050"/>
            </a:solidFill>
          </a:endParaRPr>
        </a:p>
      </cdr:txBody>
    </cdr:sp>
  </cdr:relSizeAnchor>
  <cdr:relSizeAnchor xmlns:cdr="http://schemas.openxmlformats.org/drawingml/2006/chartDrawing">
    <cdr:from>
      <cdr:x>0.45455</cdr:x>
      <cdr:y>0.71429</cdr:y>
    </cdr:from>
    <cdr:to>
      <cdr:x>0.55355</cdr:x>
      <cdr:y>0.75991</cdr:y>
    </cdr:to>
    <cdr:sp macro="" textlink="">
      <cdr:nvSpPr>
        <cdr:cNvPr id="23" name="TextBox 22"/>
        <cdr:cNvSpPr txBox="1"/>
      </cdr:nvSpPr>
      <cdr:spPr>
        <a:xfrm xmlns:a="http://schemas.openxmlformats.org/drawingml/2006/main">
          <a:off x="2286000" y="5715000"/>
          <a:ext cx="497891" cy="36500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800" b="1" dirty="0">
              <a:solidFill>
                <a:srgbClr val="0070C0"/>
              </a:solidFill>
            </a:rPr>
            <a:t>   </a:t>
          </a:r>
          <a:r>
            <a:rPr lang="en-US" sz="1200" b="1" dirty="0" smtClean="0">
              <a:solidFill>
                <a:schemeClr val="bg1"/>
              </a:solidFill>
            </a:rPr>
            <a:t>101</a:t>
          </a:r>
          <a:endParaRPr lang="en-US" sz="1200" b="1" dirty="0">
            <a:solidFill>
              <a:schemeClr val="bg1"/>
            </a:solidFill>
          </a:endParaRPr>
        </a:p>
      </cdr:txBody>
    </cdr:sp>
  </cdr:relSizeAnchor>
  <cdr:relSizeAnchor xmlns:cdr="http://schemas.openxmlformats.org/drawingml/2006/chartDrawing">
    <cdr:from>
      <cdr:x>0.45455</cdr:x>
      <cdr:y>0.67619</cdr:y>
    </cdr:from>
    <cdr:to>
      <cdr:x>0.53929</cdr:x>
      <cdr:y>0.70229</cdr:y>
    </cdr:to>
    <cdr:sp macro="" textlink="">
      <cdr:nvSpPr>
        <cdr:cNvPr id="24" name="TextBox 23"/>
        <cdr:cNvSpPr txBox="1"/>
      </cdr:nvSpPr>
      <cdr:spPr>
        <a:xfrm xmlns:a="http://schemas.openxmlformats.org/drawingml/2006/main">
          <a:off x="2286000" y="5410200"/>
          <a:ext cx="426174" cy="20882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600" b="1" baseline="30000" dirty="0">
              <a:solidFill>
                <a:schemeClr val="accent2">
                  <a:lumMod val="60000"/>
                  <a:lumOff val="40000"/>
                </a:schemeClr>
              </a:solidFill>
            </a:rPr>
            <a:t>   </a:t>
          </a:r>
          <a:r>
            <a:rPr lang="en-US" sz="1600" b="1" baseline="30000" dirty="0" smtClean="0">
              <a:solidFill>
                <a:schemeClr val="accent2">
                  <a:lumMod val="60000"/>
                  <a:lumOff val="40000"/>
                </a:schemeClr>
              </a:solidFill>
            </a:rPr>
            <a:t>88</a:t>
          </a:r>
          <a:endParaRPr lang="en-US" sz="1600" b="1" baseline="30000" dirty="0">
            <a:solidFill>
              <a:schemeClr val="accent2">
                <a:lumMod val="60000"/>
                <a:lumOff val="40000"/>
              </a:schemeClr>
            </a:solidFill>
          </a:endParaRPr>
        </a:p>
      </cdr:txBody>
    </cdr:sp>
  </cdr:relSizeAnchor>
  <cdr:relSizeAnchor xmlns:cdr="http://schemas.openxmlformats.org/drawingml/2006/chartDrawing">
    <cdr:from>
      <cdr:x>0.48485</cdr:x>
      <cdr:y>0.6381</cdr:y>
    </cdr:from>
    <cdr:to>
      <cdr:x>0.56959</cdr:x>
      <cdr:y>0.66007</cdr:y>
    </cdr:to>
    <cdr:sp macro="" textlink="">
      <cdr:nvSpPr>
        <cdr:cNvPr id="25" name="TextBox 24"/>
        <cdr:cNvSpPr txBox="1"/>
      </cdr:nvSpPr>
      <cdr:spPr>
        <a:xfrm xmlns:a="http://schemas.openxmlformats.org/drawingml/2006/main">
          <a:off x="2438400" y="5105400"/>
          <a:ext cx="426174" cy="17578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200" b="1" dirty="0" smtClean="0">
              <a:solidFill>
                <a:srgbClr val="00B050"/>
              </a:solidFill>
            </a:rPr>
            <a:t>189</a:t>
          </a:r>
          <a:endParaRPr lang="en-US" sz="1200" b="1" dirty="0">
            <a:solidFill>
              <a:srgbClr val="00B050"/>
            </a:solidFill>
          </a:endParaRPr>
        </a:p>
      </cdr:txBody>
    </cdr:sp>
  </cdr:relSizeAnchor>
  <cdr:relSizeAnchor xmlns:cdr="http://schemas.openxmlformats.org/drawingml/2006/chartDrawing">
    <cdr:from>
      <cdr:x>0.10606</cdr:x>
      <cdr:y>0.77143</cdr:y>
    </cdr:from>
    <cdr:to>
      <cdr:x>0.18182</cdr:x>
      <cdr:y>0.81705</cdr:y>
    </cdr:to>
    <cdr:sp macro="" textlink="">
      <cdr:nvSpPr>
        <cdr:cNvPr id="4" name="TextBox 1"/>
        <cdr:cNvSpPr txBox="1"/>
      </cdr:nvSpPr>
      <cdr:spPr>
        <a:xfrm xmlns:a="http://schemas.openxmlformats.org/drawingml/2006/main">
          <a:off x="533400" y="6172200"/>
          <a:ext cx="381003" cy="36500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200" b="1" dirty="0">
              <a:solidFill>
                <a:schemeClr val="bg1"/>
              </a:solidFill>
            </a:rPr>
            <a:t>93</a:t>
          </a:r>
        </a:p>
      </cdr:txBody>
    </cdr:sp>
  </cdr:relSizeAnchor>
  <cdr:relSizeAnchor xmlns:cdr="http://schemas.openxmlformats.org/drawingml/2006/chartDrawing">
    <cdr:from>
      <cdr:x>0.5</cdr:x>
      <cdr:y>0.77143</cdr:y>
    </cdr:from>
    <cdr:to>
      <cdr:x>0.63709</cdr:x>
      <cdr:y>0.9539</cdr:y>
    </cdr:to>
    <cdr:sp macro="" textlink="">
      <cdr:nvSpPr>
        <cdr:cNvPr id="26" name="TextBox 2"/>
        <cdr:cNvSpPr txBox="1"/>
      </cdr:nvSpPr>
      <cdr:spPr>
        <a:xfrm xmlns:a="http://schemas.openxmlformats.org/drawingml/2006/main">
          <a:off x="2514600" y="6172200"/>
          <a:ext cx="689453" cy="1459942"/>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0.06854</cdr:x>
      <cdr:y>0.04562</cdr:y>
    </cdr:to>
    <cdr:sp macro="" textlink="">
      <cdr:nvSpPr>
        <cdr:cNvPr id="27" name="TextBox 1"/>
        <cdr:cNvSpPr txBox="1"/>
      </cdr:nvSpPr>
      <cdr:spPr>
        <a:xfrm xmlns:a="http://schemas.openxmlformats.org/drawingml/2006/main">
          <a:off x="0" y="0"/>
          <a:ext cx="457200"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lvl="0"/>
          <a:r>
            <a:rPr lang="en-US" sz="600" b="1">
              <a:latin typeface="Agency FB" pitchFamily="34" charset="0"/>
            </a:rPr>
            <a:t>93</a:t>
          </a:r>
        </a:p>
      </cdr:txBody>
    </cdr:sp>
  </cdr:relSizeAnchor>
  <cdr:relSizeAnchor xmlns:cdr="http://schemas.openxmlformats.org/drawingml/2006/chartDrawing">
    <cdr:from>
      <cdr:x>0.12121</cdr:x>
      <cdr:y>0.74286</cdr:y>
    </cdr:from>
    <cdr:to>
      <cdr:x>0.19697</cdr:x>
      <cdr:y>0.77143</cdr:y>
    </cdr:to>
    <cdr:sp macro="" textlink="">
      <cdr:nvSpPr>
        <cdr:cNvPr id="29" name="TextBox 6"/>
        <cdr:cNvSpPr txBox="1"/>
      </cdr:nvSpPr>
      <cdr:spPr>
        <a:xfrm xmlns:a="http://schemas.openxmlformats.org/drawingml/2006/main">
          <a:off x="609588" y="5943623"/>
          <a:ext cx="381011" cy="22858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600" b="1" baseline="30000" dirty="0">
              <a:solidFill>
                <a:schemeClr val="accent2">
                  <a:lumMod val="60000"/>
                  <a:lumOff val="40000"/>
                </a:schemeClr>
              </a:solidFill>
            </a:rPr>
            <a:t>76</a:t>
          </a:r>
        </a:p>
      </cdr:txBody>
    </cdr:sp>
  </cdr:relSizeAnchor>
  <cdr:relSizeAnchor xmlns:cdr="http://schemas.openxmlformats.org/drawingml/2006/chartDrawing">
    <cdr:from>
      <cdr:x>0.54545</cdr:x>
      <cdr:y>0.68571</cdr:y>
    </cdr:from>
    <cdr:to>
      <cdr:x>0.6243</cdr:x>
      <cdr:y>0.73133</cdr:y>
    </cdr:to>
    <cdr:sp macro="" textlink="">
      <cdr:nvSpPr>
        <cdr:cNvPr id="35" name="TextBox 34"/>
        <cdr:cNvSpPr txBox="1"/>
      </cdr:nvSpPr>
      <cdr:spPr>
        <a:xfrm xmlns:a="http://schemas.openxmlformats.org/drawingml/2006/main">
          <a:off x="2743200" y="5486400"/>
          <a:ext cx="396513" cy="36500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800" b="1" dirty="0">
              <a:solidFill>
                <a:srgbClr val="0070C0"/>
              </a:solidFill>
            </a:rPr>
            <a:t>   </a:t>
          </a:r>
          <a:r>
            <a:rPr lang="en-US" sz="1400" b="1" dirty="0" smtClean="0">
              <a:solidFill>
                <a:schemeClr val="bg1"/>
              </a:solidFill>
            </a:rPr>
            <a:t>89</a:t>
          </a:r>
          <a:endParaRPr lang="en-US" sz="1400" b="1" dirty="0">
            <a:solidFill>
              <a:schemeClr val="bg1"/>
            </a:solidFill>
          </a:endParaRPr>
        </a:p>
      </cdr:txBody>
    </cdr:sp>
  </cdr:relSizeAnchor>
  <cdr:relSizeAnchor xmlns:cdr="http://schemas.openxmlformats.org/drawingml/2006/chartDrawing">
    <cdr:from>
      <cdr:x>0.54545</cdr:x>
      <cdr:y>0.64762</cdr:y>
    </cdr:from>
    <cdr:to>
      <cdr:x>0.62121</cdr:x>
      <cdr:y>0.66667</cdr:y>
    </cdr:to>
    <cdr:sp macro="" textlink="">
      <cdr:nvSpPr>
        <cdr:cNvPr id="36" name="TextBox 35"/>
        <cdr:cNvSpPr txBox="1"/>
      </cdr:nvSpPr>
      <cdr:spPr>
        <a:xfrm xmlns:a="http://schemas.openxmlformats.org/drawingml/2006/main">
          <a:off x="2743200" y="5181600"/>
          <a:ext cx="381012" cy="152419"/>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600" b="1" baseline="30000" dirty="0">
              <a:solidFill>
                <a:schemeClr val="accent2">
                  <a:lumMod val="60000"/>
                  <a:lumOff val="40000"/>
                </a:schemeClr>
              </a:solidFill>
            </a:rPr>
            <a:t>   </a:t>
          </a:r>
          <a:r>
            <a:rPr lang="en-US" sz="1600" b="1" baseline="30000" dirty="0" smtClean="0">
              <a:solidFill>
                <a:schemeClr val="accent2">
                  <a:lumMod val="60000"/>
                  <a:lumOff val="40000"/>
                </a:schemeClr>
              </a:solidFill>
            </a:rPr>
            <a:t>94</a:t>
          </a:r>
          <a:endParaRPr lang="en-US" sz="1600" b="1" baseline="30000" dirty="0">
            <a:solidFill>
              <a:schemeClr val="accent2">
                <a:lumMod val="60000"/>
                <a:lumOff val="40000"/>
              </a:schemeClr>
            </a:solidFill>
          </a:endParaRPr>
        </a:p>
      </cdr:txBody>
    </cdr:sp>
  </cdr:relSizeAnchor>
  <cdr:relSizeAnchor xmlns:cdr="http://schemas.openxmlformats.org/drawingml/2006/chartDrawing">
    <cdr:from>
      <cdr:x>0.54545</cdr:x>
      <cdr:y>0.62857</cdr:y>
    </cdr:from>
    <cdr:to>
      <cdr:x>0.63019</cdr:x>
      <cdr:y>0.64762</cdr:y>
    </cdr:to>
    <cdr:sp macro="" textlink="">
      <cdr:nvSpPr>
        <cdr:cNvPr id="37" name="TextBox 36"/>
        <cdr:cNvSpPr txBox="1"/>
      </cdr:nvSpPr>
      <cdr:spPr>
        <a:xfrm xmlns:a="http://schemas.openxmlformats.org/drawingml/2006/main">
          <a:off x="2743200" y="5029200"/>
          <a:ext cx="426174" cy="152419"/>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200" b="1" dirty="0" smtClean="0">
              <a:solidFill>
                <a:srgbClr val="00B050"/>
              </a:solidFill>
            </a:rPr>
            <a:t>183</a:t>
          </a:r>
          <a:endParaRPr lang="en-US" sz="1200" b="1" dirty="0">
            <a:solidFill>
              <a:srgbClr val="00B050"/>
            </a:solidFill>
          </a:endParaRPr>
        </a:p>
      </cdr:txBody>
    </cdr:sp>
  </cdr:relSizeAnchor>
  <cdr:relSizeAnchor xmlns:cdr="http://schemas.openxmlformats.org/drawingml/2006/chartDrawing">
    <cdr:from>
      <cdr:x>0.57576</cdr:x>
      <cdr:y>0.57143</cdr:y>
    </cdr:from>
    <cdr:to>
      <cdr:x>0.66667</cdr:x>
      <cdr:y>0.61705</cdr:y>
    </cdr:to>
    <cdr:sp macro="" textlink="">
      <cdr:nvSpPr>
        <cdr:cNvPr id="38" name="TextBox 37"/>
        <cdr:cNvSpPr txBox="1"/>
      </cdr:nvSpPr>
      <cdr:spPr>
        <a:xfrm xmlns:a="http://schemas.openxmlformats.org/drawingml/2006/main">
          <a:off x="2895600" y="4572000"/>
          <a:ext cx="457200" cy="36500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800" b="1" dirty="0">
              <a:solidFill>
                <a:srgbClr val="0070C0"/>
              </a:solidFill>
            </a:rPr>
            <a:t>   </a:t>
          </a:r>
          <a:r>
            <a:rPr lang="en-US" sz="1200" b="1" dirty="0" smtClean="0">
              <a:solidFill>
                <a:schemeClr val="bg1"/>
              </a:solidFill>
            </a:rPr>
            <a:t>618</a:t>
          </a:r>
          <a:endParaRPr lang="en-US" sz="1200" b="1" dirty="0">
            <a:solidFill>
              <a:schemeClr val="bg1"/>
            </a:solidFill>
          </a:endParaRPr>
        </a:p>
      </cdr:txBody>
    </cdr:sp>
  </cdr:relSizeAnchor>
  <cdr:relSizeAnchor xmlns:cdr="http://schemas.openxmlformats.org/drawingml/2006/chartDrawing">
    <cdr:from>
      <cdr:x>0.59091</cdr:x>
      <cdr:y>0.55238</cdr:y>
    </cdr:from>
    <cdr:to>
      <cdr:x>0.69697</cdr:x>
      <cdr:y>0.57143</cdr:y>
    </cdr:to>
    <cdr:sp macro="" textlink="">
      <cdr:nvSpPr>
        <cdr:cNvPr id="39" name="TextBox 38"/>
        <cdr:cNvSpPr txBox="1"/>
      </cdr:nvSpPr>
      <cdr:spPr>
        <a:xfrm xmlns:a="http://schemas.openxmlformats.org/drawingml/2006/main">
          <a:off x="2971800" y="4419600"/>
          <a:ext cx="533397" cy="152419"/>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600" b="1" baseline="30000" dirty="0">
              <a:solidFill>
                <a:schemeClr val="bg1"/>
              </a:solidFill>
            </a:rPr>
            <a:t>   </a:t>
          </a:r>
          <a:r>
            <a:rPr lang="en-US" sz="1600" b="1" baseline="30000" dirty="0" smtClean="0">
              <a:solidFill>
                <a:schemeClr val="bg1"/>
              </a:solidFill>
            </a:rPr>
            <a:t>583</a:t>
          </a:r>
          <a:endParaRPr lang="en-US" sz="1600" b="1" baseline="30000" dirty="0">
            <a:solidFill>
              <a:schemeClr val="bg1"/>
            </a:solidFill>
          </a:endParaRPr>
        </a:p>
      </cdr:txBody>
    </cdr:sp>
  </cdr:relSizeAnchor>
  <cdr:relSizeAnchor xmlns:cdr="http://schemas.openxmlformats.org/drawingml/2006/chartDrawing">
    <cdr:from>
      <cdr:x>0.60606</cdr:x>
      <cdr:y>0.47619</cdr:y>
    </cdr:from>
    <cdr:to>
      <cdr:x>0.72727</cdr:x>
      <cdr:y>0.49524</cdr:y>
    </cdr:to>
    <cdr:sp macro="" textlink="">
      <cdr:nvSpPr>
        <cdr:cNvPr id="40" name="TextBox 39"/>
        <cdr:cNvSpPr txBox="1"/>
      </cdr:nvSpPr>
      <cdr:spPr>
        <a:xfrm xmlns:a="http://schemas.openxmlformats.org/drawingml/2006/main">
          <a:off x="3048000" y="3810000"/>
          <a:ext cx="609611" cy="15243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600" b="1" dirty="0" smtClean="0">
              <a:solidFill>
                <a:schemeClr val="bg1"/>
              </a:solidFill>
            </a:rPr>
            <a:t>1201</a:t>
          </a:r>
          <a:endParaRPr lang="en-US" sz="1600" b="1"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2640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339" cy="355124"/>
          </a:xfrm>
          <a:prstGeom prst="rect">
            <a:avLst/>
          </a:prstGeom>
        </p:spPr>
        <p:txBody>
          <a:bodyPr vert="horz" lIns="93625" tIns="46813" rIns="93625" bIns="46813" rtlCol="0"/>
          <a:lstStyle>
            <a:lvl1pPr algn="l">
              <a:defRPr sz="1200"/>
            </a:lvl1pPr>
          </a:lstStyle>
          <a:p>
            <a:endParaRPr lang="en-US"/>
          </a:p>
        </p:txBody>
      </p:sp>
      <p:sp>
        <p:nvSpPr>
          <p:cNvPr id="3" name="Date Placeholder 2"/>
          <p:cNvSpPr>
            <a:spLocks noGrp="1"/>
          </p:cNvSpPr>
          <p:nvPr>
            <p:ph type="dt" idx="1"/>
          </p:nvPr>
        </p:nvSpPr>
        <p:spPr>
          <a:xfrm>
            <a:off x="5318507" y="0"/>
            <a:ext cx="4068339" cy="355124"/>
          </a:xfrm>
          <a:prstGeom prst="rect">
            <a:avLst/>
          </a:prstGeom>
        </p:spPr>
        <p:txBody>
          <a:bodyPr vert="horz" lIns="93625" tIns="46813" rIns="93625" bIns="46813" rtlCol="0"/>
          <a:lstStyle>
            <a:lvl1pPr algn="r">
              <a:defRPr sz="1200"/>
            </a:lvl1pPr>
          </a:lstStyle>
          <a:p>
            <a:fld id="{E4458BF6-AA08-4D64-91C3-B97F2D93E374}" type="datetimeFigureOut">
              <a:rPr lang="en-US" smtClean="0"/>
              <a:pPr/>
              <a:t>3/13/2017</a:t>
            </a:fld>
            <a:endParaRPr lang="en-US"/>
          </a:p>
        </p:txBody>
      </p:sp>
      <p:sp>
        <p:nvSpPr>
          <p:cNvPr id="4" name="Slide Image Placeholder 3"/>
          <p:cNvSpPr>
            <a:spLocks noGrp="1" noRot="1" noChangeAspect="1"/>
          </p:cNvSpPr>
          <p:nvPr>
            <p:ph type="sldImg" idx="2"/>
          </p:nvPr>
        </p:nvSpPr>
        <p:spPr>
          <a:xfrm>
            <a:off x="2970213" y="531813"/>
            <a:ext cx="3448050" cy="2663825"/>
          </a:xfrm>
          <a:prstGeom prst="rect">
            <a:avLst/>
          </a:prstGeom>
          <a:noFill/>
          <a:ln w="12700">
            <a:solidFill>
              <a:prstClr val="black"/>
            </a:solidFill>
          </a:ln>
        </p:spPr>
        <p:txBody>
          <a:bodyPr vert="horz" lIns="93625" tIns="46813" rIns="93625" bIns="46813" rtlCol="0" anchor="ctr"/>
          <a:lstStyle/>
          <a:p>
            <a:endParaRPr lang="en-US"/>
          </a:p>
        </p:txBody>
      </p:sp>
      <p:sp>
        <p:nvSpPr>
          <p:cNvPr id="5" name="Notes Placeholder 4"/>
          <p:cNvSpPr>
            <a:spLocks noGrp="1"/>
          </p:cNvSpPr>
          <p:nvPr>
            <p:ph type="body" sz="quarter" idx="3"/>
          </p:nvPr>
        </p:nvSpPr>
        <p:spPr>
          <a:xfrm>
            <a:off x="938848" y="3373675"/>
            <a:ext cx="7510780" cy="3196114"/>
          </a:xfrm>
          <a:prstGeom prst="rect">
            <a:avLst/>
          </a:prstGeom>
        </p:spPr>
        <p:txBody>
          <a:bodyPr vert="horz" lIns="93625" tIns="46813" rIns="93625" bIns="468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745707"/>
            <a:ext cx="4068339" cy="355124"/>
          </a:xfrm>
          <a:prstGeom prst="rect">
            <a:avLst/>
          </a:prstGeom>
        </p:spPr>
        <p:txBody>
          <a:bodyPr vert="horz" lIns="93625" tIns="46813" rIns="93625" bIns="46813" rtlCol="0" anchor="b"/>
          <a:lstStyle>
            <a:lvl1pPr algn="l">
              <a:defRPr sz="1200"/>
            </a:lvl1pPr>
          </a:lstStyle>
          <a:p>
            <a:endParaRPr lang="en-US"/>
          </a:p>
        </p:txBody>
      </p:sp>
      <p:sp>
        <p:nvSpPr>
          <p:cNvPr id="7" name="Slide Number Placeholder 6"/>
          <p:cNvSpPr>
            <a:spLocks noGrp="1"/>
          </p:cNvSpPr>
          <p:nvPr>
            <p:ph type="sldNum" sz="quarter" idx="5"/>
          </p:nvPr>
        </p:nvSpPr>
        <p:spPr>
          <a:xfrm>
            <a:off x="5318507" y="6745707"/>
            <a:ext cx="4068339" cy="355124"/>
          </a:xfrm>
          <a:prstGeom prst="rect">
            <a:avLst/>
          </a:prstGeom>
        </p:spPr>
        <p:txBody>
          <a:bodyPr vert="horz" lIns="93625" tIns="46813" rIns="93625" bIns="46813" rtlCol="0" anchor="b"/>
          <a:lstStyle>
            <a:lvl1pPr algn="r">
              <a:defRPr sz="1200"/>
            </a:lvl1pPr>
          </a:lstStyle>
          <a:p>
            <a:fld id="{CBD9A760-DCCF-4D1A-A9C7-A1C75F84D264}" type="slidenum">
              <a:rPr lang="en-US" smtClean="0"/>
              <a:pPr/>
              <a:t>‹#›</a:t>
            </a:fld>
            <a:endParaRPr lang="en-US"/>
          </a:p>
        </p:txBody>
      </p:sp>
    </p:spTree>
    <p:extLst>
      <p:ext uri="{BB962C8B-B14F-4D97-AF65-F5344CB8AC3E}">
        <p14:creationId xmlns:p14="http://schemas.microsoft.com/office/powerpoint/2010/main" val="986479831"/>
      </p:ext>
    </p:extLst>
  </p:cSld>
  <p:clrMap bg1="lt1" tx1="dk1" bg2="lt2" tx2="dk2" accent1="accent1" accent2="accent2" accent3="accent3" accent4="accent4" accent5="accent5" accent6="accent6" hlink="hlink" folHlink="folHlink"/>
  <p:notesStyle>
    <a:lvl1pPr marL="0" algn="l" defTabSz="1018824" rtl="0" eaLnBrk="1" latinLnBrk="0" hangingPunct="1">
      <a:defRPr sz="1300" kern="1200">
        <a:solidFill>
          <a:schemeClr val="tx1"/>
        </a:solidFill>
        <a:latin typeface="+mn-lt"/>
        <a:ea typeface="+mn-ea"/>
        <a:cs typeface="+mn-cs"/>
      </a:defRPr>
    </a:lvl1pPr>
    <a:lvl2pPr marL="509412" algn="l" defTabSz="1018824" rtl="0" eaLnBrk="1" latinLnBrk="0" hangingPunct="1">
      <a:defRPr sz="1300" kern="1200">
        <a:solidFill>
          <a:schemeClr val="tx1"/>
        </a:solidFill>
        <a:latin typeface="+mn-lt"/>
        <a:ea typeface="+mn-ea"/>
        <a:cs typeface="+mn-cs"/>
      </a:defRPr>
    </a:lvl2pPr>
    <a:lvl3pPr marL="1018824" algn="l" defTabSz="1018824" rtl="0" eaLnBrk="1" latinLnBrk="0" hangingPunct="1">
      <a:defRPr sz="1300" kern="1200">
        <a:solidFill>
          <a:schemeClr val="tx1"/>
        </a:solidFill>
        <a:latin typeface="+mn-lt"/>
        <a:ea typeface="+mn-ea"/>
        <a:cs typeface="+mn-cs"/>
      </a:defRPr>
    </a:lvl3pPr>
    <a:lvl4pPr marL="1528237" algn="l" defTabSz="1018824" rtl="0" eaLnBrk="1" latinLnBrk="0" hangingPunct="1">
      <a:defRPr sz="1300" kern="1200">
        <a:solidFill>
          <a:schemeClr val="tx1"/>
        </a:solidFill>
        <a:latin typeface="+mn-lt"/>
        <a:ea typeface="+mn-ea"/>
        <a:cs typeface="+mn-cs"/>
      </a:defRPr>
    </a:lvl4pPr>
    <a:lvl5pPr marL="2037649" algn="l" defTabSz="1018824" rtl="0" eaLnBrk="1" latinLnBrk="0" hangingPunct="1">
      <a:defRPr sz="1300" kern="1200">
        <a:solidFill>
          <a:schemeClr val="tx1"/>
        </a:solidFill>
        <a:latin typeface="+mn-lt"/>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70213" y="531813"/>
            <a:ext cx="3448050" cy="26638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D9A760-DCCF-4D1A-A9C7-A1C75F84D264}" type="slidenum">
              <a:rPr lang="en-US" smtClean="0"/>
              <a:pPr/>
              <a:t>7</a:t>
            </a:fld>
            <a:endParaRPr lang="en-US"/>
          </a:p>
        </p:txBody>
      </p:sp>
    </p:spTree>
    <p:extLst>
      <p:ext uri="{BB962C8B-B14F-4D97-AF65-F5344CB8AC3E}">
        <p14:creationId xmlns:p14="http://schemas.microsoft.com/office/powerpoint/2010/main" val="2502585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29FE33-556D-4C44-B6C6-7BF8D0B10877}" type="datetimeFigureOut">
              <a:rPr lang="en-US" smtClean="0"/>
              <a:pPr/>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B397E-FFB9-4A32-B10F-FB9848719A2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29FE33-556D-4C44-B6C6-7BF8D0B10877}" type="datetimeFigureOut">
              <a:rPr lang="en-US" smtClean="0"/>
              <a:pPr/>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B397E-FFB9-4A32-B10F-FB9848719A2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29FE33-556D-4C44-B6C6-7BF8D0B10877}" type="datetimeFigureOut">
              <a:rPr lang="en-US" smtClean="0"/>
              <a:pPr/>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B397E-FFB9-4A32-B10F-FB9848719A2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29FE33-556D-4C44-B6C6-7BF8D0B10877}" type="datetimeFigureOut">
              <a:rPr lang="en-US" smtClean="0"/>
              <a:pPr/>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B397E-FFB9-4A32-B10F-FB9848719A2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8"/>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29FE33-556D-4C44-B6C6-7BF8D0B10877}" type="datetimeFigureOut">
              <a:rPr lang="en-US" smtClean="0"/>
              <a:pPr/>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B397E-FFB9-4A32-B10F-FB9848719A2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29FE33-556D-4C44-B6C6-7BF8D0B10877}" type="datetimeFigureOut">
              <a:rPr lang="en-US" smtClean="0"/>
              <a:pPr/>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FB397E-FFB9-4A32-B10F-FB9848719A2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6"/>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464860"/>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30" y="1739796"/>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30" y="2464860"/>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29FE33-556D-4C44-B6C6-7BF8D0B10877}" type="datetimeFigureOut">
              <a:rPr lang="en-US" smtClean="0"/>
              <a:pPr/>
              <a:t>3/13/2017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FB397E-FFB9-4A32-B10F-FB9848719A2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29FE33-556D-4C44-B6C6-7BF8D0B10877}" type="datetimeFigureOut">
              <a:rPr lang="en-US" smtClean="0"/>
              <a:pPr/>
              <a:t>3/13/2017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FB397E-FFB9-4A32-B10F-FB9848719A2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29FE33-556D-4C44-B6C6-7BF8D0B10877}" type="datetimeFigureOut">
              <a:rPr lang="en-US" smtClean="0"/>
              <a:pPr/>
              <a:t>3/13/2017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FB397E-FFB9-4A32-B10F-FB9848719A2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6"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29FE33-556D-4C44-B6C6-7BF8D0B10877}" type="datetimeFigureOut">
              <a:rPr lang="en-US" smtClean="0"/>
              <a:pPr/>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FB397E-FFB9-4A32-B10F-FB9848719A2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29FE33-556D-4C44-B6C6-7BF8D0B10877}" type="datetimeFigureOut">
              <a:rPr lang="en-US" smtClean="0"/>
              <a:pPr/>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FB397E-FFB9-4A32-B10F-FB9848719A2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2920" y="7203864"/>
            <a:ext cx="2346960" cy="413808"/>
          </a:xfrm>
          <a:prstGeom prst="rect">
            <a:avLst/>
          </a:prstGeom>
        </p:spPr>
        <p:txBody>
          <a:bodyPr vert="horz" lIns="101882" tIns="50941" rIns="101882" bIns="50941" rtlCol="0" anchor="ctr"/>
          <a:lstStyle>
            <a:lvl1pPr algn="l">
              <a:defRPr sz="1300">
                <a:solidFill>
                  <a:schemeClr val="tx1">
                    <a:tint val="75000"/>
                  </a:schemeClr>
                </a:solidFill>
              </a:defRPr>
            </a:lvl1pPr>
          </a:lstStyle>
          <a:p>
            <a:fld id="{2629FE33-556D-4C44-B6C6-7BF8D0B10877}" type="datetimeFigureOut">
              <a:rPr lang="en-US" smtClean="0"/>
              <a:pPr/>
              <a:t>3/13/2017</a:t>
            </a:fld>
            <a:endParaRPr lang="en-US"/>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82" tIns="50941" rIns="101882" bIns="50941" rtlCol="0" anchor="ctr"/>
          <a:lstStyle>
            <a:lvl1pPr algn="r">
              <a:defRPr sz="1300">
                <a:solidFill>
                  <a:schemeClr val="tx1">
                    <a:tint val="75000"/>
                  </a:schemeClr>
                </a:solidFill>
              </a:defRPr>
            </a:lvl1pPr>
          </a:lstStyle>
          <a:p>
            <a:fld id="{EFFB397E-FFB9-4A32-B10F-FB9848719A2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png"/></Relationships>
</file>

<file path=ppt/slides/_rels/slide11.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 Id="rId9" Type="http://schemas.openxmlformats.org/officeDocument/2006/relationships/image" Target="../media/image69.jpeg"/></Relationships>
</file>

<file path=ppt/slides/_rels/slide12.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70.jpeg"/><Relationship Id="rId7" Type="http://schemas.openxmlformats.org/officeDocument/2006/relationships/image" Target="../media/image7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2.jpeg"/><Relationship Id="rId10" Type="http://schemas.openxmlformats.org/officeDocument/2006/relationships/image" Target="../media/image77.jpeg"/><Relationship Id="rId4" Type="http://schemas.openxmlformats.org/officeDocument/2006/relationships/image" Target="../media/image71.jpeg"/><Relationship Id="rId9" Type="http://schemas.openxmlformats.org/officeDocument/2006/relationships/image" Target="../media/image76.jpeg"/></Relationships>
</file>

<file path=ppt/slides/_rels/slide13.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78.jpeg"/><Relationship Id="rId7" Type="http://schemas.openxmlformats.org/officeDocument/2006/relationships/image" Target="../media/image8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1.png"/><Relationship Id="rId11" Type="http://schemas.openxmlformats.org/officeDocument/2006/relationships/image" Target="../media/image86.jpeg"/><Relationship Id="rId5" Type="http://schemas.openxmlformats.org/officeDocument/2006/relationships/image" Target="../media/image80.png"/><Relationship Id="rId10" Type="http://schemas.openxmlformats.org/officeDocument/2006/relationships/image" Target="../media/image85.jpeg"/><Relationship Id="rId4" Type="http://schemas.openxmlformats.org/officeDocument/2006/relationships/image" Target="../media/image79.png"/><Relationship Id="rId9" Type="http://schemas.openxmlformats.org/officeDocument/2006/relationships/image" Target="../media/image84.jpeg"/></Relationships>
</file>

<file path=ppt/slides/_rels/slide14.xml.rels><?xml version="1.0" encoding="UTF-8" standalone="yes"?>
<Relationships xmlns="http://schemas.openxmlformats.org/package/2006/relationships"><Relationship Id="rId8" Type="http://schemas.openxmlformats.org/officeDocument/2006/relationships/image" Target="../media/image92.jpeg"/><Relationship Id="rId3" Type="http://schemas.openxmlformats.org/officeDocument/2006/relationships/image" Target="../media/image87.jpeg"/><Relationship Id="rId7" Type="http://schemas.openxmlformats.org/officeDocument/2006/relationships/image" Target="../media/image9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0.jpeg"/><Relationship Id="rId11" Type="http://schemas.openxmlformats.org/officeDocument/2006/relationships/image" Target="../media/image95.jpeg"/><Relationship Id="rId5" Type="http://schemas.openxmlformats.org/officeDocument/2006/relationships/image" Target="../media/image89.jpeg"/><Relationship Id="rId10" Type="http://schemas.openxmlformats.org/officeDocument/2006/relationships/image" Target="../media/image94.jpeg"/><Relationship Id="rId4" Type="http://schemas.openxmlformats.org/officeDocument/2006/relationships/image" Target="../media/image88.jpeg"/><Relationship Id="rId9" Type="http://schemas.openxmlformats.org/officeDocument/2006/relationships/image" Target="../media/image9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jpeg"/><Relationship Id="rId17" Type="http://schemas.openxmlformats.org/officeDocument/2006/relationships/image" Target="../media/image27.jpeg"/><Relationship Id="rId2" Type="http://schemas.openxmlformats.org/officeDocument/2006/relationships/image" Target="../media/image1.jpeg"/><Relationship Id="rId16"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4.jpeg"/></Relationships>
</file>

<file path=ppt/slides/_rels/slide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8.png"/><Relationship Id="rId7"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chart" Target="../charts/chart2.xml"/><Relationship Id="rId9" Type="http://schemas.openxmlformats.org/officeDocument/2006/relationships/image" Target="../media/image33.jpeg"/></Relationships>
</file>

<file path=ppt/slides/_rels/slide7.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jpeg"/><Relationship Id="rId3" Type="http://schemas.openxmlformats.org/officeDocument/2006/relationships/image" Target="../media/image1.jpeg"/><Relationship Id="rId7" Type="http://schemas.openxmlformats.org/officeDocument/2006/relationships/image" Target="../media/image39.jpeg"/><Relationship Id="rId12" Type="http://schemas.openxmlformats.org/officeDocument/2006/relationships/image" Target="../media/image4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8.jpeg"/><Relationship Id="rId11" Type="http://schemas.openxmlformats.org/officeDocument/2006/relationships/image" Target="../media/image43.jpeg"/><Relationship Id="rId5" Type="http://schemas.openxmlformats.org/officeDocument/2006/relationships/image" Target="../media/image37.jpeg"/><Relationship Id="rId10" Type="http://schemas.openxmlformats.org/officeDocument/2006/relationships/image" Target="../media/image42.png"/><Relationship Id="rId4" Type="http://schemas.openxmlformats.org/officeDocument/2006/relationships/image" Target="../media/image36.jpeg"/><Relationship Id="rId9" Type="http://schemas.openxmlformats.org/officeDocument/2006/relationships/image" Target="../media/image41.jpeg"/></Relationships>
</file>

<file path=ppt/slides/_rels/slide8.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png"/><Relationship Id="rId7" Type="http://schemas.openxmlformats.org/officeDocument/2006/relationships/image" Target="../media/image5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jpeg"/></Relationships>
</file>

<file path=ppt/slides/_rels/slide9.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png"/><Relationship Id="rId7" Type="http://schemas.openxmlformats.org/officeDocument/2006/relationships/image" Target="../media/image57.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6" descr="C:\Users\user\Documents\images (52).jpg"/>
          <p:cNvPicPr>
            <a:picLocks noChangeAspect="1" noChangeArrowheads="1"/>
          </p:cNvPicPr>
          <p:nvPr/>
        </p:nvPicPr>
        <p:blipFill>
          <a:blip r:embed="rId2"/>
          <a:srcRect/>
          <a:stretch>
            <a:fillRect/>
          </a:stretch>
        </p:blipFill>
        <p:spPr bwMode="auto">
          <a:xfrm>
            <a:off x="0" y="0"/>
            <a:ext cx="4953000" cy="7772400"/>
          </a:xfrm>
          <a:prstGeom prst="rect">
            <a:avLst/>
          </a:prstGeom>
          <a:noFill/>
        </p:spPr>
      </p:pic>
      <p:pic>
        <p:nvPicPr>
          <p:cNvPr id="1030" name="Picture 6" descr="C:\Users\user\Documents\images (52).jpg"/>
          <p:cNvPicPr>
            <a:picLocks noChangeAspect="1" noChangeArrowheads="1"/>
          </p:cNvPicPr>
          <p:nvPr/>
        </p:nvPicPr>
        <p:blipFill>
          <a:blip r:embed="rId2"/>
          <a:srcRect/>
          <a:stretch>
            <a:fillRect/>
          </a:stretch>
        </p:blipFill>
        <p:spPr bwMode="auto">
          <a:xfrm>
            <a:off x="4953000" y="0"/>
            <a:ext cx="5105400" cy="7772400"/>
          </a:xfrm>
          <a:prstGeom prst="rect">
            <a:avLst/>
          </a:prstGeom>
          <a:noFill/>
        </p:spPr>
      </p:pic>
      <p:pic>
        <p:nvPicPr>
          <p:cNvPr id="23" name="Picture 22" descr="C:\Users\user\Desktop\PHYSICAL FACILITIES\IMG20170303174715.jpg"/>
          <p:cNvPicPr/>
          <p:nvPr/>
        </p:nvPicPr>
        <p:blipFill>
          <a:blip r:embed="rId3" cstate="print"/>
          <a:srcRect/>
          <a:stretch>
            <a:fillRect/>
          </a:stretch>
        </p:blipFill>
        <p:spPr bwMode="auto">
          <a:xfrm>
            <a:off x="5486400" y="3124200"/>
            <a:ext cx="3939540" cy="2179688"/>
          </a:xfrm>
          <a:prstGeom prst="rect">
            <a:avLst/>
          </a:prstGeom>
          <a:ln w="228600" cap="sq" cmpd="thickThin">
            <a:solidFill>
              <a:srgbClr val="002060"/>
            </a:solidFill>
            <a:prstDash val="solid"/>
            <a:miter lim="800000"/>
          </a:ln>
          <a:effectLst>
            <a:innerShdw blurRad="76200">
              <a:srgbClr val="000000"/>
            </a:innerShdw>
          </a:effectLst>
        </p:spPr>
      </p:pic>
      <p:sp>
        <p:nvSpPr>
          <p:cNvPr id="14337" name="Rectangle 1"/>
          <p:cNvSpPr>
            <a:spLocks noChangeArrowheads="1"/>
          </p:cNvSpPr>
          <p:nvPr/>
        </p:nvSpPr>
        <p:spPr bwMode="auto">
          <a:xfrm>
            <a:off x="5867400" y="259080"/>
            <a:ext cx="3185160" cy="1333983"/>
          </a:xfrm>
          <a:prstGeom prst="rect">
            <a:avLst/>
          </a:prstGeom>
          <a:noFill/>
          <a:ln w="9525">
            <a:noFill/>
            <a:miter lim="800000"/>
            <a:headEnd/>
            <a:tailEnd/>
          </a:ln>
          <a:effectLst/>
        </p:spPr>
        <p:txBody>
          <a:bodyPr vert="horz" wrap="square" lIns="101882" tIns="50941" rIns="101882" bIns="50941" numCol="1" anchor="ctr" anchorCtr="0" compatLnSpc="1">
            <a:prstTxWarp prst="textNoShape">
              <a:avLst/>
            </a:prstTxWarp>
            <a:spAutoFit/>
          </a:bodyPr>
          <a:lstStyle/>
          <a:p>
            <a:pPr algn="ctr" fontAlgn="base">
              <a:spcBef>
                <a:spcPct val="0"/>
              </a:spcBef>
              <a:spcAft>
                <a:spcPct val="0"/>
              </a:spcAft>
            </a:pPr>
            <a:r>
              <a:rPr lang="en-US" sz="1200" dirty="0" smtClean="0">
                <a:latin typeface="Berlin Sans FB Demi" pitchFamily="34" charset="0"/>
                <a:ea typeface="Calibri" pitchFamily="34" charset="0"/>
                <a:cs typeface="Times New Roman" pitchFamily="18" charset="0"/>
              </a:rPr>
              <a:t>DEPARTMENT OF EDUCATION</a:t>
            </a:r>
            <a:endParaRPr lang="en-US" sz="900" dirty="0" smtClean="0">
              <a:latin typeface="Arial" pitchFamily="34" charset="0"/>
              <a:cs typeface="Arial" pitchFamily="34" charset="0"/>
            </a:endParaRPr>
          </a:p>
          <a:p>
            <a:pPr algn="ctr" eaLnBrk="0" fontAlgn="base" hangingPunct="0">
              <a:spcBef>
                <a:spcPct val="0"/>
              </a:spcBef>
              <a:spcAft>
                <a:spcPct val="0"/>
              </a:spcAft>
              <a:tabLst>
                <a:tab pos="385597" algn="l"/>
              </a:tabLst>
            </a:pPr>
            <a:r>
              <a:rPr lang="en-US" sz="1200" dirty="0" smtClean="0">
                <a:latin typeface="Berlin Sans FB Demi" pitchFamily="34" charset="0"/>
                <a:ea typeface="Calibri" pitchFamily="34" charset="0"/>
                <a:cs typeface="Times New Roman" pitchFamily="18" charset="0"/>
              </a:rPr>
              <a:t>REGION III</a:t>
            </a:r>
            <a:endParaRPr lang="en-US" sz="900" dirty="0" smtClean="0">
              <a:latin typeface="Arial" pitchFamily="34" charset="0"/>
              <a:cs typeface="Arial" pitchFamily="34" charset="0"/>
            </a:endParaRPr>
          </a:p>
          <a:p>
            <a:pPr algn="ctr" eaLnBrk="0" fontAlgn="base" hangingPunct="0">
              <a:spcBef>
                <a:spcPct val="0"/>
              </a:spcBef>
              <a:spcAft>
                <a:spcPct val="0"/>
              </a:spcAft>
            </a:pPr>
            <a:r>
              <a:rPr lang="en-US" sz="1200" dirty="0" smtClean="0">
                <a:latin typeface="Berlin Sans FB Demi" pitchFamily="34" charset="0"/>
                <a:ea typeface="Calibri" pitchFamily="34" charset="0"/>
                <a:cs typeface="Times New Roman" pitchFamily="18" charset="0"/>
              </a:rPr>
              <a:t>DIVISION OF CITY SCHOOLS</a:t>
            </a:r>
            <a:endParaRPr lang="en-US" sz="900" dirty="0" smtClean="0">
              <a:latin typeface="Arial" pitchFamily="34" charset="0"/>
              <a:cs typeface="Arial" pitchFamily="34" charset="0"/>
            </a:endParaRPr>
          </a:p>
          <a:p>
            <a:pPr algn="ctr" eaLnBrk="0" fontAlgn="base" hangingPunct="0">
              <a:spcBef>
                <a:spcPct val="0"/>
              </a:spcBef>
              <a:spcAft>
                <a:spcPct val="0"/>
              </a:spcAft>
            </a:pPr>
            <a:r>
              <a:rPr lang="en-US" sz="1200" dirty="0" smtClean="0">
                <a:latin typeface="Berlin Sans FB Demi" pitchFamily="34" charset="0"/>
                <a:ea typeface="Calibri" pitchFamily="34" charset="0"/>
                <a:cs typeface="Times New Roman" pitchFamily="18" charset="0"/>
              </a:rPr>
              <a:t>DITRSICT I</a:t>
            </a:r>
            <a:endParaRPr lang="en-US" sz="900" dirty="0" smtClean="0">
              <a:latin typeface="Arial" pitchFamily="34" charset="0"/>
              <a:cs typeface="Arial" pitchFamily="34" charset="0"/>
            </a:endParaRPr>
          </a:p>
          <a:p>
            <a:pPr algn="ctr" eaLnBrk="0" fontAlgn="base" hangingPunct="0">
              <a:spcBef>
                <a:spcPct val="0"/>
              </a:spcBef>
              <a:spcAft>
                <a:spcPct val="0"/>
              </a:spcAft>
            </a:pPr>
            <a:r>
              <a:rPr lang="en-US" sz="1200" dirty="0" smtClean="0">
                <a:latin typeface="Berlin Sans FB Demi" pitchFamily="34" charset="0"/>
                <a:ea typeface="Calibri" pitchFamily="34" charset="0"/>
                <a:cs typeface="Times New Roman" pitchFamily="18" charset="0"/>
              </a:rPr>
              <a:t>PARADISE FARMS COMMUNITY SCHOOL</a:t>
            </a:r>
            <a:endParaRPr lang="en-US" sz="900" dirty="0" smtClean="0">
              <a:latin typeface="Arial" pitchFamily="34" charset="0"/>
              <a:cs typeface="Arial" pitchFamily="34" charset="0"/>
            </a:endParaRPr>
          </a:p>
          <a:p>
            <a:pPr algn="ctr" eaLnBrk="0" fontAlgn="base" hangingPunct="0">
              <a:spcBef>
                <a:spcPct val="0"/>
              </a:spcBef>
              <a:spcAft>
                <a:spcPct val="0"/>
              </a:spcAft>
            </a:pPr>
            <a:endParaRPr lang="en-US" dirty="0" smtClean="0">
              <a:latin typeface="Arial" pitchFamily="34" charset="0"/>
              <a:cs typeface="Arial" pitchFamily="34" charset="0"/>
            </a:endParaRPr>
          </a:p>
        </p:txBody>
      </p:sp>
      <p:pic>
        <p:nvPicPr>
          <p:cNvPr id="24" name="Picture 23" descr="http://depedcsjdm.weebly.com/uploads/7/9/1/6/7916797/7845295.png?1342587685"/>
          <p:cNvPicPr/>
          <p:nvPr/>
        </p:nvPicPr>
        <p:blipFill>
          <a:blip r:embed="rId4"/>
          <a:srcRect/>
          <a:stretch>
            <a:fillRect/>
          </a:stretch>
        </p:blipFill>
        <p:spPr bwMode="auto">
          <a:xfrm>
            <a:off x="8717280" y="259082"/>
            <a:ext cx="969872" cy="958982"/>
          </a:xfrm>
          <a:prstGeom prst="rect">
            <a:avLst/>
          </a:prstGeom>
          <a:noFill/>
        </p:spPr>
      </p:pic>
      <p:pic>
        <p:nvPicPr>
          <p:cNvPr id="25" name="Picture 24" descr="Image result for kagawaran ng edukasyon logo png"/>
          <p:cNvPicPr/>
          <p:nvPr/>
        </p:nvPicPr>
        <p:blipFill>
          <a:blip r:embed="rId5" cstate="print"/>
          <a:srcRect/>
          <a:stretch>
            <a:fillRect/>
          </a:stretch>
        </p:blipFill>
        <p:spPr bwMode="auto">
          <a:xfrm>
            <a:off x="5196840" y="259080"/>
            <a:ext cx="922020" cy="949960"/>
          </a:xfrm>
          <a:prstGeom prst="rect">
            <a:avLst/>
          </a:prstGeom>
          <a:noFill/>
          <a:ln w="9525">
            <a:noFill/>
            <a:miter lim="800000"/>
            <a:headEnd/>
            <a:tailEnd/>
          </a:ln>
        </p:spPr>
      </p:pic>
      <p:sp>
        <p:nvSpPr>
          <p:cNvPr id="32" name="Rectangle 31"/>
          <p:cNvSpPr/>
          <p:nvPr/>
        </p:nvSpPr>
        <p:spPr>
          <a:xfrm>
            <a:off x="5486400" y="6172200"/>
            <a:ext cx="4274820" cy="718430"/>
          </a:xfrm>
          <a:prstGeom prst="rect">
            <a:avLst/>
          </a:prstGeom>
        </p:spPr>
        <p:txBody>
          <a:bodyPr wrap="square" lIns="101882" tIns="50941" rIns="101882" bIns="50941">
            <a:spAutoFit/>
          </a:bodyPr>
          <a:lstStyle/>
          <a:p>
            <a:pPr algn="ctr"/>
            <a:r>
              <a:rPr lang="en-US" b="1" dirty="0">
                <a:solidFill>
                  <a:srgbClr val="002060"/>
                </a:solidFill>
                <a:latin typeface="Berlin Sans FB Demi" pitchFamily="34" charset="0"/>
              </a:rPr>
              <a:t>LYN GRACE D. ABANADOR </a:t>
            </a:r>
          </a:p>
          <a:p>
            <a:pPr algn="ctr"/>
            <a:r>
              <a:rPr lang="en-US" b="1" dirty="0">
                <a:solidFill>
                  <a:srgbClr val="002060"/>
                </a:solidFill>
                <a:latin typeface="Berlin Sans FB Demi" pitchFamily="34" charset="0"/>
              </a:rPr>
              <a:t>Principal I </a:t>
            </a:r>
            <a:endParaRPr lang="en-US" dirty="0">
              <a:solidFill>
                <a:srgbClr val="002060"/>
              </a:solidFill>
              <a:latin typeface="Berlin Sans FB Demi" pitchFamily="34" charset="0"/>
            </a:endParaRPr>
          </a:p>
        </p:txBody>
      </p:sp>
      <p:sp>
        <p:nvSpPr>
          <p:cNvPr id="35" name="TextBox 34"/>
          <p:cNvSpPr txBox="1"/>
          <p:nvPr/>
        </p:nvSpPr>
        <p:spPr>
          <a:xfrm>
            <a:off x="5334000" y="1371600"/>
            <a:ext cx="4358640" cy="1410927"/>
          </a:xfrm>
          <a:prstGeom prst="rect">
            <a:avLst/>
          </a:prstGeom>
          <a:noFill/>
        </p:spPr>
        <p:txBody>
          <a:bodyPr wrap="square" lIns="101882" tIns="50941" rIns="101882" bIns="50941" rtlCol="0">
            <a:spAutoFit/>
          </a:bodyPr>
          <a:lstStyle/>
          <a:p>
            <a:r>
              <a:rPr lang="en-US" sz="5300" dirty="0" smtClean="0">
                <a:solidFill>
                  <a:srgbClr val="002060"/>
                </a:solidFill>
                <a:latin typeface="Playbill" pitchFamily="82" charset="0"/>
              </a:rPr>
              <a:t>SCHOOL REPORT CARD</a:t>
            </a:r>
          </a:p>
          <a:p>
            <a:pPr algn="ctr"/>
            <a:r>
              <a:rPr lang="en-US" sz="3200" dirty="0" smtClean="0">
                <a:solidFill>
                  <a:srgbClr val="002060"/>
                </a:solidFill>
                <a:latin typeface="Playbill" pitchFamily="82" charset="0"/>
              </a:rPr>
              <a:t>2016-2017</a:t>
            </a:r>
            <a:endParaRPr lang="en-US" sz="3200" dirty="0">
              <a:solidFill>
                <a:srgbClr val="002060"/>
              </a:solidFill>
              <a:latin typeface="Playbill" pitchFamily="82" charset="0"/>
            </a:endParaRPr>
          </a:p>
        </p:txBody>
      </p:sp>
      <p:pic>
        <p:nvPicPr>
          <p:cNvPr id="14338" name="Picture 2" descr="Image result for deped vision and mission"/>
          <p:cNvPicPr>
            <a:picLocks noChangeAspect="1" noChangeArrowheads="1"/>
          </p:cNvPicPr>
          <p:nvPr/>
        </p:nvPicPr>
        <p:blipFill>
          <a:blip r:embed="rId6"/>
          <a:srcRect/>
          <a:stretch>
            <a:fillRect/>
          </a:stretch>
        </p:blipFill>
        <p:spPr bwMode="auto">
          <a:xfrm>
            <a:off x="228600" y="457200"/>
            <a:ext cx="4442460" cy="67360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6" descr="C:\Users\user\Documents\images (52).jpg"/>
          <p:cNvPicPr>
            <a:picLocks noChangeAspect="1" noChangeArrowheads="1"/>
          </p:cNvPicPr>
          <p:nvPr/>
        </p:nvPicPr>
        <p:blipFill>
          <a:blip r:embed="rId2"/>
          <a:srcRect/>
          <a:stretch>
            <a:fillRect/>
          </a:stretch>
        </p:blipFill>
        <p:spPr bwMode="auto">
          <a:xfrm>
            <a:off x="5029200" y="0"/>
            <a:ext cx="5029200" cy="7772400"/>
          </a:xfrm>
          <a:prstGeom prst="rect">
            <a:avLst/>
          </a:prstGeom>
          <a:noFill/>
        </p:spPr>
      </p:pic>
      <p:pic>
        <p:nvPicPr>
          <p:cNvPr id="21" name="Picture 6" descr="C:\Users\user\Documents\images (52).jpg"/>
          <p:cNvPicPr>
            <a:picLocks noChangeAspect="1" noChangeArrowheads="1"/>
          </p:cNvPicPr>
          <p:nvPr/>
        </p:nvPicPr>
        <p:blipFill>
          <a:blip r:embed="rId2"/>
          <a:srcRect/>
          <a:stretch>
            <a:fillRect/>
          </a:stretch>
        </p:blipFill>
        <p:spPr bwMode="auto">
          <a:xfrm>
            <a:off x="0" y="0"/>
            <a:ext cx="5029200" cy="7772400"/>
          </a:xfrm>
          <a:prstGeom prst="rect">
            <a:avLst/>
          </a:prstGeom>
          <a:noFill/>
        </p:spPr>
      </p:pic>
      <p:sp>
        <p:nvSpPr>
          <p:cNvPr id="10" name="Rectangle 9"/>
          <p:cNvSpPr/>
          <p:nvPr/>
        </p:nvSpPr>
        <p:spPr>
          <a:xfrm>
            <a:off x="754380" y="259080"/>
            <a:ext cx="3604260" cy="604520"/>
          </a:xfrm>
          <a:prstGeom prst="rect">
            <a:avLst/>
          </a:prstGeom>
        </p:spPr>
        <p:style>
          <a:lnRef idx="1">
            <a:schemeClr val="accent5"/>
          </a:lnRef>
          <a:fillRef idx="2">
            <a:schemeClr val="accent5"/>
          </a:fillRef>
          <a:effectRef idx="1">
            <a:schemeClr val="accent5"/>
          </a:effectRef>
          <a:fontRef idx="minor">
            <a:schemeClr val="dk1"/>
          </a:fontRef>
        </p:style>
        <p:txBody>
          <a:bodyPr lIns="101882" tIns="50941" rIns="101882" bIns="50941" rtlCol="0" anchor="ctr"/>
          <a:lstStyle/>
          <a:p>
            <a:pPr algn="ctr"/>
            <a:r>
              <a:rPr lang="en-US" sz="2700" dirty="0" smtClean="0">
                <a:ln w="1905"/>
                <a:solidFill>
                  <a:srgbClr val="7030A0"/>
                </a:solidFill>
                <a:effectLst>
                  <a:innerShdw blurRad="69850" dist="43180" dir="5400000">
                    <a:srgbClr val="000000">
                      <a:alpha val="65000"/>
                    </a:srgbClr>
                  </a:innerShdw>
                </a:effectLst>
                <a:latin typeface="Britannic Bold" pitchFamily="34" charset="0"/>
              </a:rPr>
              <a:t>B. GOVERNANCE</a:t>
            </a:r>
            <a:endParaRPr lang="en-US" sz="2700" dirty="0">
              <a:ln w="57150">
                <a:solidFill>
                  <a:schemeClr val="tx1"/>
                </a:solidFill>
              </a:ln>
            </a:endParaRPr>
          </a:p>
        </p:txBody>
      </p:sp>
      <p:sp>
        <p:nvSpPr>
          <p:cNvPr id="11" name="Rectangle 10"/>
          <p:cNvSpPr/>
          <p:nvPr/>
        </p:nvSpPr>
        <p:spPr>
          <a:xfrm>
            <a:off x="5699760" y="259080"/>
            <a:ext cx="3604260" cy="604520"/>
          </a:xfrm>
          <a:prstGeom prst="rect">
            <a:avLst/>
          </a:prstGeom>
        </p:spPr>
        <p:style>
          <a:lnRef idx="1">
            <a:schemeClr val="accent5"/>
          </a:lnRef>
          <a:fillRef idx="2">
            <a:schemeClr val="accent5"/>
          </a:fillRef>
          <a:effectRef idx="1">
            <a:schemeClr val="accent5"/>
          </a:effectRef>
          <a:fontRef idx="minor">
            <a:schemeClr val="dk1"/>
          </a:fontRef>
        </p:style>
        <p:txBody>
          <a:bodyPr lIns="101882" tIns="50941" rIns="101882" bIns="50941" rtlCol="0" anchor="ctr"/>
          <a:lstStyle/>
          <a:p>
            <a:pPr algn="ctr"/>
            <a:r>
              <a:rPr lang="en-US" dirty="0" smtClean="0">
                <a:ln w="1905"/>
                <a:solidFill>
                  <a:srgbClr val="7030A0"/>
                </a:solidFill>
                <a:effectLst>
                  <a:innerShdw blurRad="69850" dist="43180" dir="5400000">
                    <a:srgbClr val="000000">
                      <a:alpha val="65000"/>
                    </a:srgbClr>
                  </a:innerShdw>
                </a:effectLst>
                <a:latin typeface="Britannic Bold" pitchFamily="34" charset="0"/>
              </a:rPr>
              <a:t>STATUS OF SCHOOL PROJECTS</a:t>
            </a:r>
            <a:endParaRPr lang="en-US" dirty="0">
              <a:ln w="57150">
                <a:solidFill>
                  <a:schemeClr val="tx1"/>
                </a:solidFill>
              </a:ln>
            </a:endParaRPr>
          </a:p>
        </p:txBody>
      </p:sp>
      <p:pic>
        <p:nvPicPr>
          <p:cNvPr id="8193" name="Picture 1"/>
          <p:cNvPicPr>
            <a:picLocks noChangeAspect="1" noChangeArrowheads="1"/>
          </p:cNvPicPr>
          <p:nvPr/>
        </p:nvPicPr>
        <p:blipFill>
          <a:blip r:embed="rId3"/>
          <a:srcRect b="40107"/>
          <a:stretch>
            <a:fillRect/>
          </a:stretch>
        </p:blipFill>
        <p:spPr bwMode="auto">
          <a:xfrm>
            <a:off x="335280" y="1640840"/>
            <a:ext cx="4526280" cy="1813560"/>
          </a:xfrm>
          <a:prstGeom prst="rect">
            <a:avLst/>
          </a:prstGeom>
          <a:ln w="38100">
            <a:solidFill>
              <a:srgbClr val="FFFF00"/>
            </a:solidFill>
          </a:ln>
          <a:effectLst>
            <a:outerShdw blurRad="292100" dist="139700" dir="2700000" algn="tl" rotWithShape="0">
              <a:srgbClr val="333333">
                <a:alpha val="65000"/>
              </a:srgbClr>
            </a:outerShdw>
          </a:effectLst>
        </p:spPr>
      </p:pic>
      <p:sp>
        <p:nvSpPr>
          <p:cNvPr id="12" name="Rectangle 11"/>
          <p:cNvSpPr/>
          <p:nvPr/>
        </p:nvSpPr>
        <p:spPr>
          <a:xfrm>
            <a:off x="251460" y="4922520"/>
            <a:ext cx="4610100" cy="604520"/>
          </a:xfrm>
          <a:prstGeom prst="rect">
            <a:avLst/>
          </a:prstGeom>
        </p:spPr>
        <p:style>
          <a:lnRef idx="1">
            <a:schemeClr val="accent5"/>
          </a:lnRef>
          <a:fillRef idx="2">
            <a:schemeClr val="accent5"/>
          </a:fillRef>
          <a:effectRef idx="1">
            <a:schemeClr val="accent5"/>
          </a:effectRef>
          <a:fontRef idx="minor">
            <a:schemeClr val="dk1"/>
          </a:fontRef>
        </p:style>
        <p:txBody>
          <a:bodyPr lIns="101882" tIns="50941" rIns="101882" bIns="50941" rtlCol="0" anchor="ctr"/>
          <a:lstStyle/>
          <a:p>
            <a:pPr algn="ctr"/>
            <a:r>
              <a:rPr lang="en-US" dirty="0" smtClean="0">
                <a:ln w="1905"/>
                <a:solidFill>
                  <a:srgbClr val="7030A0"/>
                </a:solidFill>
                <a:effectLst>
                  <a:innerShdw blurRad="69850" dist="43180" dir="5400000">
                    <a:srgbClr val="000000">
                      <a:alpha val="65000"/>
                    </a:srgbClr>
                  </a:innerShdw>
                </a:effectLst>
                <a:latin typeface="Britannic Bold" pitchFamily="34" charset="0"/>
              </a:rPr>
              <a:t>2. CHILD-FRIENDLY SCHOOL SURVEY RESULT</a:t>
            </a:r>
            <a:endParaRPr lang="en-US" dirty="0">
              <a:ln w="57150">
                <a:solidFill>
                  <a:schemeClr val="tx1"/>
                </a:solidFill>
              </a:ln>
            </a:endParaRPr>
          </a:p>
        </p:txBody>
      </p:sp>
      <p:sp>
        <p:nvSpPr>
          <p:cNvPr id="16" name="Rounded Rectangle 15"/>
          <p:cNvSpPr/>
          <p:nvPr/>
        </p:nvSpPr>
        <p:spPr>
          <a:xfrm>
            <a:off x="586740" y="5699760"/>
            <a:ext cx="1508760" cy="777240"/>
          </a:xfrm>
          <a:prstGeom prst="roundRect">
            <a:avLst/>
          </a:prstGeom>
        </p:spPr>
        <p:style>
          <a:lnRef idx="3">
            <a:schemeClr val="lt1"/>
          </a:lnRef>
          <a:fillRef idx="1">
            <a:schemeClr val="accent4"/>
          </a:fillRef>
          <a:effectRef idx="1">
            <a:schemeClr val="accent4"/>
          </a:effectRef>
          <a:fontRef idx="minor">
            <a:schemeClr val="lt1"/>
          </a:fontRef>
        </p:style>
        <p:txBody>
          <a:bodyPr lIns="101882" tIns="50941" rIns="101882" bIns="50941" rtlCol="0" anchor="ctr"/>
          <a:lstStyle/>
          <a:p>
            <a:pPr algn="ctr"/>
            <a:endParaRPr lang="en-US"/>
          </a:p>
        </p:txBody>
      </p:sp>
      <p:sp>
        <p:nvSpPr>
          <p:cNvPr id="17" name="Rounded Rectangle 16"/>
          <p:cNvSpPr/>
          <p:nvPr/>
        </p:nvSpPr>
        <p:spPr>
          <a:xfrm>
            <a:off x="2514600" y="5699760"/>
            <a:ext cx="2179320" cy="777240"/>
          </a:xfrm>
          <a:prstGeom prst="roundRect">
            <a:avLst/>
          </a:prstGeom>
        </p:spPr>
        <p:style>
          <a:lnRef idx="3">
            <a:schemeClr val="lt1"/>
          </a:lnRef>
          <a:fillRef idx="1">
            <a:schemeClr val="accent4"/>
          </a:fillRef>
          <a:effectRef idx="1">
            <a:schemeClr val="accent4"/>
          </a:effectRef>
          <a:fontRef idx="minor">
            <a:schemeClr val="lt1"/>
          </a:fontRef>
        </p:style>
        <p:txBody>
          <a:bodyPr lIns="101882" tIns="50941" rIns="101882" bIns="50941" rtlCol="0" anchor="ctr"/>
          <a:lstStyle/>
          <a:p>
            <a:pPr algn="ctr"/>
            <a:endParaRPr lang="en-US"/>
          </a:p>
        </p:txBody>
      </p:sp>
      <p:pic>
        <p:nvPicPr>
          <p:cNvPr id="8194" name="Picture 2"/>
          <p:cNvPicPr>
            <a:picLocks noChangeAspect="1" noChangeArrowheads="1"/>
          </p:cNvPicPr>
          <p:nvPr/>
        </p:nvPicPr>
        <p:blipFill>
          <a:blip r:embed="rId4"/>
          <a:srcRect/>
          <a:stretch>
            <a:fillRect/>
          </a:stretch>
        </p:blipFill>
        <p:spPr bwMode="auto">
          <a:xfrm>
            <a:off x="335280" y="3540761"/>
            <a:ext cx="4526280" cy="1138872"/>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
        <p:nvSpPr>
          <p:cNvPr id="19" name="TextBox 18"/>
          <p:cNvSpPr txBox="1"/>
          <p:nvPr/>
        </p:nvSpPr>
        <p:spPr>
          <a:xfrm>
            <a:off x="838200" y="5699761"/>
            <a:ext cx="1173480" cy="779985"/>
          </a:xfrm>
          <a:prstGeom prst="rect">
            <a:avLst/>
          </a:prstGeom>
          <a:noFill/>
        </p:spPr>
        <p:txBody>
          <a:bodyPr wrap="square" lIns="101882" tIns="50941" rIns="101882" bIns="50941" rtlCol="0">
            <a:spAutoFit/>
          </a:bodyPr>
          <a:lstStyle/>
          <a:p>
            <a:pPr algn="ctr"/>
            <a:r>
              <a:rPr lang="en-US" sz="1300" b="1" dirty="0" smtClean="0">
                <a:solidFill>
                  <a:schemeClr val="bg1"/>
                </a:solidFill>
                <a:latin typeface="Aharoni" pitchFamily="2" charset="-79"/>
                <a:cs typeface="Aharoni" pitchFamily="2" charset="-79"/>
              </a:rPr>
              <a:t>CFSS</a:t>
            </a:r>
          </a:p>
          <a:p>
            <a:pPr algn="ctr"/>
            <a:r>
              <a:rPr lang="en-US" sz="3100" b="1" dirty="0" smtClean="0">
                <a:solidFill>
                  <a:schemeClr val="bg1"/>
                </a:solidFill>
                <a:latin typeface="Aharoni" pitchFamily="2" charset="-79"/>
                <a:cs typeface="Aharoni" pitchFamily="2" charset="-79"/>
              </a:rPr>
              <a:t>93%</a:t>
            </a:r>
            <a:endParaRPr lang="en-US" sz="3100" b="1" dirty="0">
              <a:solidFill>
                <a:schemeClr val="bg1"/>
              </a:solidFill>
              <a:latin typeface="Aharoni" pitchFamily="2" charset="-79"/>
              <a:cs typeface="Aharoni" pitchFamily="2" charset="-79"/>
            </a:endParaRPr>
          </a:p>
        </p:txBody>
      </p:sp>
      <p:sp>
        <p:nvSpPr>
          <p:cNvPr id="20" name="TextBox 19"/>
          <p:cNvSpPr txBox="1"/>
          <p:nvPr/>
        </p:nvSpPr>
        <p:spPr>
          <a:xfrm>
            <a:off x="2430780" y="5786121"/>
            <a:ext cx="2346960" cy="718430"/>
          </a:xfrm>
          <a:prstGeom prst="rect">
            <a:avLst/>
          </a:prstGeom>
          <a:noFill/>
        </p:spPr>
        <p:txBody>
          <a:bodyPr wrap="square" lIns="101882" tIns="50941" rIns="101882" bIns="50941" rtlCol="0">
            <a:spAutoFit/>
          </a:bodyPr>
          <a:lstStyle/>
          <a:p>
            <a:pPr algn="ctr"/>
            <a:r>
              <a:rPr lang="en-US" sz="1100" b="1" dirty="0" smtClean="0">
                <a:solidFill>
                  <a:schemeClr val="bg1"/>
                </a:solidFill>
                <a:latin typeface="Aharoni" pitchFamily="2" charset="-79"/>
                <a:cs typeface="Aharoni" pitchFamily="2" charset="-79"/>
              </a:rPr>
              <a:t>QUALITATIVE INTERPRETATION:</a:t>
            </a:r>
          </a:p>
          <a:p>
            <a:pPr algn="ctr"/>
            <a:endParaRPr lang="en-US" sz="1100" b="1" dirty="0" smtClean="0">
              <a:solidFill>
                <a:schemeClr val="bg1"/>
              </a:solidFill>
              <a:latin typeface="Aharoni" pitchFamily="2" charset="-79"/>
              <a:cs typeface="Aharoni" pitchFamily="2" charset="-79"/>
            </a:endParaRPr>
          </a:p>
          <a:p>
            <a:pPr algn="ctr"/>
            <a:r>
              <a:rPr lang="en-US" sz="1800" b="1" dirty="0" smtClean="0">
                <a:solidFill>
                  <a:schemeClr val="bg1"/>
                </a:solidFill>
                <a:latin typeface="Aharoni" pitchFamily="2" charset="-79"/>
                <a:cs typeface="Aharoni" pitchFamily="2" charset="-79"/>
              </a:rPr>
              <a:t>OUTSTANDING</a:t>
            </a:r>
            <a:endParaRPr lang="en-US" sz="1800" b="1" dirty="0">
              <a:solidFill>
                <a:schemeClr val="bg1"/>
              </a:solidFill>
              <a:latin typeface="Aharoni" pitchFamily="2" charset="-79"/>
              <a:cs typeface="Aharoni" pitchFamily="2" charset="-79"/>
            </a:endParaRPr>
          </a:p>
        </p:txBody>
      </p:sp>
      <p:sp>
        <p:nvSpPr>
          <p:cNvPr id="22" name="TextBox 21"/>
          <p:cNvSpPr txBox="1"/>
          <p:nvPr/>
        </p:nvSpPr>
        <p:spPr>
          <a:xfrm>
            <a:off x="670560" y="6822441"/>
            <a:ext cx="3855720" cy="718430"/>
          </a:xfrm>
          <a:prstGeom prst="rect">
            <a:avLst/>
          </a:prstGeom>
        </p:spPr>
        <p:style>
          <a:lnRef idx="1">
            <a:schemeClr val="accent5"/>
          </a:lnRef>
          <a:fillRef idx="2">
            <a:schemeClr val="accent5"/>
          </a:fillRef>
          <a:effectRef idx="1">
            <a:schemeClr val="accent5"/>
          </a:effectRef>
          <a:fontRef idx="minor">
            <a:schemeClr val="dk1"/>
          </a:fontRef>
        </p:style>
        <p:txBody>
          <a:bodyPr wrap="square" lIns="101882" tIns="50941" rIns="101882" bIns="50941" rtlCol="0">
            <a:spAutoFit/>
          </a:bodyPr>
          <a:lstStyle/>
          <a:p>
            <a:pPr algn="ctr"/>
            <a:r>
              <a:rPr lang="en-US" dirty="0" smtClean="0">
                <a:solidFill>
                  <a:srgbClr val="0070C0"/>
                </a:solidFill>
                <a:latin typeface="Agency FB" pitchFamily="34" charset="0"/>
              </a:rPr>
              <a:t>The survey result of 93% makes us an outstanding Child Friendly School.</a:t>
            </a:r>
            <a:endParaRPr lang="en-US" dirty="0">
              <a:solidFill>
                <a:srgbClr val="0070C0"/>
              </a:solidFill>
              <a:latin typeface="Agency FB" pitchFamily="34" charset="0"/>
            </a:endParaRPr>
          </a:p>
        </p:txBody>
      </p:sp>
      <p:sp>
        <p:nvSpPr>
          <p:cNvPr id="27" name="Rectangle 26"/>
          <p:cNvSpPr/>
          <p:nvPr/>
        </p:nvSpPr>
        <p:spPr>
          <a:xfrm>
            <a:off x="5297129" y="1036321"/>
            <a:ext cx="4509812" cy="718430"/>
          </a:xfrm>
          <a:prstGeom prst="rect">
            <a:avLst/>
          </a:prstGeom>
        </p:spPr>
        <p:txBody>
          <a:bodyPr wrap="square" lIns="101882" tIns="50941" rIns="101882" bIns="50941">
            <a:spAutoFit/>
          </a:bodyPr>
          <a:lstStyle/>
          <a:p>
            <a:pPr algn="ctr"/>
            <a:r>
              <a:rPr lang="en-US" b="1" dirty="0" smtClean="0">
                <a:solidFill>
                  <a:srgbClr val="0000FF"/>
                </a:solidFill>
                <a:latin typeface="Agency FB" pitchFamily="34" charset="0"/>
              </a:rPr>
              <a:t>“SAGIP KABATAAN PARA SA KINABUKASAN PROJECT”</a:t>
            </a:r>
            <a:endParaRPr lang="en-US" b="1" dirty="0">
              <a:solidFill>
                <a:srgbClr val="0000FF"/>
              </a:solidFill>
              <a:latin typeface="Agency FB" pitchFamily="34" charset="0"/>
            </a:endParaRPr>
          </a:p>
        </p:txBody>
      </p:sp>
      <p:sp>
        <p:nvSpPr>
          <p:cNvPr id="28" name="Rectangle 27"/>
          <p:cNvSpPr/>
          <p:nvPr/>
        </p:nvSpPr>
        <p:spPr>
          <a:xfrm>
            <a:off x="5649617" y="6942953"/>
            <a:ext cx="3973217" cy="718430"/>
          </a:xfrm>
          <a:prstGeom prst="rect">
            <a:avLst/>
          </a:prstGeom>
        </p:spPr>
        <p:style>
          <a:lnRef idx="0">
            <a:schemeClr val="accent1"/>
          </a:lnRef>
          <a:fillRef idx="3">
            <a:schemeClr val="accent1"/>
          </a:fillRef>
          <a:effectRef idx="3">
            <a:schemeClr val="accent1"/>
          </a:effectRef>
          <a:fontRef idx="minor">
            <a:schemeClr val="lt1"/>
          </a:fontRef>
        </p:style>
        <p:txBody>
          <a:bodyPr wrap="square" lIns="101882" tIns="50941" rIns="101882" bIns="50941">
            <a:spAutoFit/>
          </a:bodyPr>
          <a:lstStyle/>
          <a:p>
            <a:pPr algn="ctr"/>
            <a:r>
              <a:rPr lang="en-US" b="1" dirty="0" smtClean="0">
                <a:solidFill>
                  <a:schemeClr val="bg1"/>
                </a:solidFill>
                <a:latin typeface="Agency FB" pitchFamily="34" charset="0"/>
              </a:rPr>
              <a:t>ACADEMIC GARDENS are constructed for a more child-friendly environment.</a:t>
            </a:r>
            <a:endParaRPr lang="en-US" b="1" dirty="0">
              <a:solidFill>
                <a:schemeClr val="bg1"/>
              </a:solidFill>
              <a:latin typeface="Agency FB" pitchFamily="34" charset="0"/>
            </a:endParaRPr>
          </a:p>
        </p:txBody>
      </p:sp>
      <p:pic>
        <p:nvPicPr>
          <p:cNvPr id="29" name="Picture 2" descr="C:\Users\user\Desktop\awwwwwwwwwwwww\PICTURES\OPPO 1\IMG20170213170840.jpg"/>
          <p:cNvPicPr>
            <a:picLocks noChangeAspect="1" noChangeArrowheads="1"/>
          </p:cNvPicPr>
          <p:nvPr/>
        </p:nvPicPr>
        <p:blipFill>
          <a:blip r:embed="rId5" cstate="print"/>
          <a:srcRect/>
          <a:stretch>
            <a:fillRect/>
          </a:stretch>
        </p:blipFill>
        <p:spPr bwMode="auto">
          <a:xfrm>
            <a:off x="5783580" y="4836160"/>
            <a:ext cx="3688080" cy="1986280"/>
          </a:xfrm>
          <a:prstGeom prst="roundRect">
            <a:avLst>
              <a:gd name="adj" fmla="val 16667"/>
            </a:avLst>
          </a:prstGeom>
          <a:ln w="38100">
            <a:solidFill>
              <a:srgbClr val="FF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4" name="Picture 2" descr="C:\Users\user\Desktop\PHYSICAL FACILITIES\IMG20170224172348.jpg"/>
          <p:cNvPicPr>
            <a:picLocks noChangeAspect="1" noChangeArrowheads="1"/>
          </p:cNvPicPr>
          <p:nvPr/>
        </p:nvPicPr>
        <p:blipFill>
          <a:blip r:embed="rId6" cstate="print"/>
          <a:srcRect l="8269" t="3590" r="16731" b="22564"/>
          <a:stretch>
            <a:fillRect/>
          </a:stretch>
        </p:blipFill>
        <p:spPr bwMode="auto">
          <a:xfrm>
            <a:off x="6085184" y="1782115"/>
            <a:ext cx="2933700" cy="2232074"/>
          </a:xfrm>
          <a:prstGeom prst="rect">
            <a:avLst/>
          </a:prstGeom>
          <a:noFill/>
          <a:ln w="38100">
            <a:solidFill>
              <a:srgbClr val="FFFF00"/>
            </a:solidFill>
          </a:ln>
        </p:spPr>
      </p:pic>
      <p:sp>
        <p:nvSpPr>
          <p:cNvPr id="30" name="Rectangle 29"/>
          <p:cNvSpPr/>
          <p:nvPr/>
        </p:nvSpPr>
        <p:spPr>
          <a:xfrm>
            <a:off x="335280" y="1036320"/>
            <a:ext cx="3939540" cy="431800"/>
          </a:xfrm>
          <a:prstGeom prst="rect">
            <a:avLst/>
          </a:prstGeom>
        </p:spPr>
        <p:style>
          <a:lnRef idx="1">
            <a:schemeClr val="accent5"/>
          </a:lnRef>
          <a:fillRef idx="2">
            <a:schemeClr val="accent5"/>
          </a:fillRef>
          <a:effectRef idx="1">
            <a:schemeClr val="accent5"/>
          </a:effectRef>
          <a:fontRef idx="minor">
            <a:schemeClr val="dk1"/>
          </a:fontRef>
        </p:style>
        <p:txBody>
          <a:bodyPr lIns="101882" tIns="50941" rIns="101882" bIns="50941" rtlCol="0" anchor="ctr"/>
          <a:lstStyle/>
          <a:p>
            <a:pPr algn="ctr"/>
            <a:r>
              <a:rPr lang="en-US" dirty="0" smtClean="0">
                <a:ln w="1905"/>
                <a:solidFill>
                  <a:srgbClr val="7030A0"/>
                </a:solidFill>
                <a:effectLst>
                  <a:innerShdw blurRad="69850" dist="43180" dir="5400000">
                    <a:srgbClr val="000000">
                      <a:alpha val="65000"/>
                    </a:srgbClr>
                  </a:innerShdw>
                </a:effectLst>
                <a:latin typeface="Britannic Bold" pitchFamily="34" charset="0"/>
              </a:rPr>
              <a:t>1. SCHOOL BASE MANAGEMENT</a:t>
            </a:r>
            <a:endParaRPr lang="en-US" dirty="0">
              <a:ln w="57150">
                <a:solidFill>
                  <a:schemeClr val="tx1"/>
                </a:solidFill>
              </a:ln>
            </a:endParaRPr>
          </a:p>
        </p:txBody>
      </p:sp>
      <p:sp>
        <p:nvSpPr>
          <p:cNvPr id="2" name="TextBox 1"/>
          <p:cNvSpPr txBox="1"/>
          <p:nvPr/>
        </p:nvSpPr>
        <p:spPr>
          <a:xfrm>
            <a:off x="5448299" y="4035036"/>
            <a:ext cx="4174532" cy="718430"/>
          </a:xfrm>
          <a:prstGeom prst="rect">
            <a:avLst/>
          </a:prstGeom>
        </p:spPr>
        <p:style>
          <a:lnRef idx="0">
            <a:schemeClr val="accent1"/>
          </a:lnRef>
          <a:fillRef idx="3">
            <a:schemeClr val="accent1"/>
          </a:fillRef>
          <a:effectRef idx="3">
            <a:schemeClr val="accent1"/>
          </a:effectRef>
          <a:fontRef idx="minor">
            <a:schemeClr val="lt1"/>
          </a:fontRef>
        </p:style>
        <p:txBody>
          <a:bodyPr wrap="square" lIns="101882" tIns="50941" rIns="101882" bIns="50941" rtlCol="0">
            <a:spAutoFit/>
          </a:bodyPr>
          <a:lstStyle/>
          <a:p>
            <a:pPr algn="ctr"/>
            <a:r>
              <a:rPr lang="en-US" b="1" dirty="0" smtClean="0">
                <a:latin typeface="Agency FB" pitchFamily="34" charset="0"/>
              </a:rPr>
              <a:t>Study nooks are rehabilitated to make learning more enjoyable for the pupils. </a:t>
            </a:r>
            <a:endParaRPr lang="en-US" b="1" dirty="0">
              <a:latin typeface="Agency FB"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6" descr="C:\Users\user\Documents\images (52).jpg"/>
          <p:cNvPicPr>
            <a:picLocks noChangeAspect="1" noChangeArrowheads="1"/>
          </p:cNvPicPr>
          <p:nvPr/>
        </p:nvPicPr>
        <p:blipFill>
          <a:blip r:embed="rId2"/>
          <a:srcRect/>
          <a:stretch>
            <a:fillRect/>
          </a:stretch>
        </p:blipFill>
        <p:spPr bwMode="auto">
          <a:xfrm>
            <a:off x="5029200" y="0"/>
            <a:ext cx="5029200" cy="7772400"/>
          </a:xfrm>
          <a:prstGeom prst="rect">
            <a:avLst/>
          </a:prstGeom>
          <a:noFill/>
        </p:spPr>
      </p:pic>
      <p:pic>
        <p:nvPicPr>
          <p:cNvPr id="22" name="Picture 6" descr="C:\Users\user\Documents\images (52).jpg"/>
          <p:cNvPicPr>
            <a:picLocks noChangeAspect="1" noChangeArrowheads="1"/>
          </p:cNvPicPr>
          <p:nvPr/>
        </p:nvPicPr>
        <p:blipFill>
          <a:blip r:embed="rId2"/>
          <a:srcRect/>
          <a:stretch>
            <a:fillRect/>
          </a:stretch>
        </p:blipFill>
        <p:spPr bwMode="auto">
          <a:xfrm>
            <a:off x="0" y="0"/>
            <a:ext cx="5029200" cy="7772400"/>
          </a:xfrm>
          <a:prstGeom prst="rect">
            <a:avLst/>
          </a:prstGeom>
          <a:noFill/>
        </p:spPr>
      </p:pic>
      <p:sp>
        <p:nvSpPr>
          <p:cNvPr id="7" name="Rectangle 6"/>
          <p:cNvSpPr/>
          <p:nvPr/>
        </p:nvSpPr>
        <p:spPr>
          <a:xfrm>
            <a:off x="670560" y="259080"/>
            <a:ext cx="3604260" cy="604520"/>
          </a:xfrm>
          <a:prstGeom prst="rect">
            <a:avLst/>
          </a:prstGeom>
        </p:spPr>
        <p:style>
          <a:lnRef idx="1">
            <a:schemeClr val="accent5"/>
          </a:lnRef>
          <a:fillRef idx="2">
            <a:schemeClr val="accent5"/>
          </a:fillRef>
          <a:effectRef idx="1">
            <a:schemeClr val="accent5"/>
          </a:effectRef>
          <a:fontRef idx="minor">
            <a:schemeClr val="dk1"/>
          </a:fontRef>
        </p:style>
        <p:txBody>
          <a:bodyPr lIns="101882" tIns="50941" rIns="101882" bIns="50941" rtlCol="0" anchor="ctr"/>
          <a:lstStyle/>
          <a:p>
            <a:pPr algn="ctr"/>
            <a:r>
              <a:rPr lang="en-US" dirty="0" smtClean="0">
                <a:ln w="1905"/>
                <a:solidFill>
                  <a:srgbClr val="7030A0"/>
                </a:solidFill>
                <a:effectLst>
                  <a:innerShdw blurRad="69850" dist="43180" dir="5400000">
                    <a:srgbClr val="000000">
                      <a:alpha val="65000"/>
                    </a:srgbClr>
                  </a:innerShdw>
                </a:effectLst>
                <a:latin typeface="Britannic Bold" pitchFamily="34" charset="0"/>
              </a:rPr>
              <a:t>STATUS OF SCHOOL PROJECTS</a:t>
            </a:r>
            <a:endParaRPr lang="en-US" dirty="0">
              <a:ln w="57150">
                <a:solidFill>
                  <a:schemeClr val="tx1"/>
                </a:solidFill>
              </a:ln>
            </a:endParaRPr>
          </a:p>
        </p:txBody>
      </p:sp>
      <p:sp>
        <p:nvSpPr>
          <p:cNvPr id="8" name="Rectangle 7"/>
          <p:cNvSpPr/>
          <p:nvPr/>
        </p:nvSpPr>
        <p:spPr>
          <a:xfrm>
            <a:off x="251461" y="1036321"/>
            <a:ext cx="4509812" cy="718430"/>
          </a:xfrm>
          <a:prstGeom prst="rect">
            <a:avLst/>
          </a:prstGeom>
        </p:spPr>
        <p:txBody>
          <a:bodyPr wrap="square" lIns="101882" tIns="50941" rIns="101882" bIns="50941">
            <a:spAutoFit/>
          </a:bodyPr>
          <a:lstStyle/>
          <a:p>
            <a:pPr algn="ctr"/>
            <a:r>
              <a:rPr lang="en-US" b="1" dirty="0" smtClean="0">
                <a:solidFill>
                  <a:srgbClr val="0000FF"/>
                </a:solidFill>
                <a:latin typeface="Agency FB" pitchFamily="34" charset="0"/>
              </a:rPr>
              <a:t>“SAGIP KABATAAN PARA SA KINABUKASAN PROJECT”</a:t>
            </a:r>
            <a:endParaRPr lang="en-US" b="1" dirty="0">
              <a:solidFill>
                <a:srgbClr val="0000FF"/>
              </a:solidFill>
              <a:latin typeface="Agency FB" pitchFamily="34" charset="0"/>
            </a:endParaRPr>
          </a:p>
        </p:txBody>
      </p:sp>
      <p:pic>
        <p:nvPicPr>
          <p:cNvPr id="10" name="Picture 2" descr="C:\Users\user\Desktop\PHYSICAL FACILITIES\IMG20170221175954.jpg"/>
          <p:cNvPicPr>
            <a:picLocks noChangeAspect="1" noChangeArrowheads="1"/>
          </p:cNvPicPr>
          <p:nvPr/>
        </p:nvPicPr>
        <p:blipFill>
          <a:blip r:embed="rId3" cstate="print"/>
          <a:srcRect/>
          <a:stretch>
            <a:fillRect/>
          </a:stretch>
        </p:blipFill>
        <p:spPr bwMode="auto">
          <a:xfrm>
            <a:off x="1089660" y="1727200"/>
            <a:ext cx="2849880" cy="2297926"/>
          </a:xfrm>
          <a:prstGeom prst="rect">
            <a:avLst/>
          </a:prstGeom>
          <a:ln w="38100">
            <a:solidFill>
              <a:srgbClr val="FFFF00"/>
            </a:solidFill>
          </a:ln>
          <a:effectLst>
            <a:outerShdw blurRad="292100" dist="139700" dir="2700000" algn="tl" rotWithShape="0">
              <a:srgbClr val="333333">
                <a:alpha val="65000"/>
              </a:srgbClr>
            </a:outerShdw>
          </a:effectLst>
        </p:spPr>
      </p:pic>
      <p:pic>
        <p:nvPicPr>
          <p:cNvPr id="11" name="Picture 1" descr="C:\Users\user\Desktop\PHYSICAL FACILITIES\IMG20170221175944.jpg"/>
          <p:cNvPicPr>
            <a:picLocks noChangeAspect="1" noChangeArrowheads="1"/>
          </p:cNvPicPr>
          <p:nvPr/>
        </p:nvPicPr>
        <p:blipFill>
          <a:blip r:embed="rId4" cstate="print"/>
          <a:srcRect/>
          <a:stretch>
            <a:fillRect/>
          </a:stretch>
        </p:blipFill>
        <p:spPr bwMode="auto">
          <a:xfrm>
            <a:off x="586740" y="4145280"/>
            <a:ext cx="4023360" cy="2245360"/>
          </a:xfrm>
          <a:prstGeom prst="rect">
            <a:avLst/>
          </a:prstGeom>
          <a:ln w="38100">
            <a:solidFill>
              <a:srgbClr val="FFFF00"/>
            </a:solidFill>
          </a:ln>
          <a:effectLst>
            <a:outerShdw blurRad="292100" dist="139700" dir="2700000" algn="tl" rotWithShape="0">
              <a:srgbClr val="333333">
                <a:alpha val="65000"/>
              </a:srgbClr>
            </a:outerShdw>
          </a:effectLst>
        </p:spPr>
      </p:pic>
      <p:sp>
        <p:nvSpPr>
          <p:cNvPr id="12" name="TextBox 11"/>
          <p:cNvSpPr txBox="1"/>
          <p:nvPr/>
        </p:nvSpPr>
        <p:spPr>
          <a:xfrm>
            <a:off x="167640" y="6649720"/>
            <a:ext cx="4777740" cy="687652"/>
          </a:xfrm>
          <a:prstGeom prst="rect">
            <a:avLst/>
          </a:prstGeom>
          <a:ln/>
        </p:spPr>
        <p:style>
          <a:lnRef idx="0">
            <a:schemeClr val="accent1"/>
          </a:lnRef>
          <a:fillRef idx="3">
            <a:schemeClr val="accent1"/>
          </a:fillRef>
          <a:effectRef idx="3">
            <a:schemeClr val="accent1"/>
          </a:effectRef>
          <a:fontRef idx="minor">
            <a:schemeClr val="lt1"/>
          </a:fontRef>
        </p:style>
        <p:txBody>
          <a:bodyPr wrap="square" lIns="101882" tIns="50941" rIns="101882" bIns="50941" rtlCol="0">
            <a:spAutoFit/>
          </a:bodyPr>
          <a:lstStyle/>
          <a:p>
            <a:pPr algn="ctr"/>
            <a:r>
              <a:rPr lang="en-US" sz="1800" b="1" dirty="0" smtClean="0">
                <a:solidFill>
                  <a:schemeClr val="bg1"/>
                </a:solidFill>
                <a:latin typeface="Agency FB" pitchFamily="34" charset="0"/>
              </a:rPr>
              <a:t>More study nooks for the pupils where they can spend time doing their school-related </a:t>
            </a:r>
            <a:r>
              <a:rPr lang="en-US" b="1" dirty="0" smtClean="0">
                <a:solidFill>
                  <a:schemeClr val="bg1"/>
                </a:solidFill>
                <a:latin typeface="Agency FB" pitchFamily="34" charset="0"/>
              </a:rPr>
              <a:t>activities</a:t>
            </a:r>
            <a:r>
              <a:rPr lang="en-US" sz="1800" dirty="0" smtClean="0">
                <a:solidFill>
                  <a:schemeClr val="bg1"/>
                </a:solidFill>
                <a:latin typeface="Agency FB" pitchFamily="34" charset="0"/>
              </a:rPr>
              <a:t>.</a:t>
            </a:r>
            <a:endParaRPr lang="en-US" sz="1800" dirty="0">
              <a:solidFill>
                <a:schemeClr val="bg1"/>
              </a:solidFill>
              <a:latin typeface="Agency FB" pitchFamily="34" charset="0"/>
            </a:endParaRPr>
          </a:p>
        </p:txBody>
      </p:sp>
      <p:sp>
        <p:nvSpPr>
          <p:cNvPr id="13" name="Rectangle 12"/>
          <p:cNvSpPr/>
          <p:nvPr/>
        </p:nvSpPr>
        <p:spPr>
          <a:xfrm>
            <a:off x="5699760" y="259080"/>
            <a:ext cx="3604260" cy="604520"/>
          </a:xfrm>
          <a:prstGeom prst="rect">
            <a:avLst/>
          </a:prstGeom>
        </p:spPr>
        <p:style>
          <a:lnRef idx="1">
            <a:schemeClr val="accent5"/>
          </a:lnRef>
          <a:fillRef idx="2">
            <a:schemeClr val="accent5"/>
          </a:fillRef>
          <a:effectRef idx="1">
            <a:schemeClr val="accent5"/>
          </a:effectRef>
          <a:fontRef idx="minor">
            <a:schemeClr val="dk1"/>
          </a:fontRef>
        </p:style>
        <p:txBody>
          <a:bodyPr lIns="101882" tIns="50941" rIns="101882" bIns="50941" rtlCol="0" anchor="ctr"/>
          <a:lstStyle/>
          <a:p>
            <a:pPr algn="ctr"/>
            <a:r>
              <a:rPr lang="en-US" sz="2700" dirty="0" smtClean="0">
                <a:ln w="1905"/>
                <a:solidFill>
                  <a:srgbClr val="7030A0"/>
                </a:solidFill>
                <a:effectLst>
                  <a:innerShdw blurRad="69850" dist="43180" dir="5400000">
                    <a:srgbClr val="000000">
                      <a:alpha val="65000"/>
                    </a:srgbClr>
                  </a:innerShdw>
                </a:effectLst>
                <a:latin typeface="Britannic Bold" pitchFamily="34" charset="0"/>
              </a:rPr>
              <a:t>GOVERNANCE</a:t>
            </a:r>
            <a:endParaRPr lang="en-US" sz="2700" dirty="0">
              <a:ln w="57150">
                <a:solidFill>
                  <a:schemeClr val="tx1"/>
                </a:solidFill>
              </a:ln>
            </a:endParaRPr>
          </a:p>
        </p:txBody>
      </p:sp>
      <p:sp>
        <p:nvSpPr>
          <p:cNvPr id="14" name="Rectangle 13"/>
          <p:cNvSpPr/>
          <p:nvPr/>
        </p:nvSpPr>
        <p:spPr>
          <a:xfrm>
            <a:off x="5448300" y="1036320"/>
            <a:ext cx="4274820" cy="431800"/>
          </a:xfrm>
          <a:prstGeom prst="rect">
            <a:avLst/>
          </a:prstGeom>
        </p:spPr>
        <p:style>
          <a:lnRef idx="1">
            <a:schemeClr val="accent5"/>
          </a:lnRef>
          <a:fillRef idx="2">
            <a:schemeClr val="accent5"/>
          </a:fillRef>
          <a:effectRef idx="1">
            <a:schemeClr val="accent5"/>
          </a:effectRef>
          <a:fontRef idx="minor">
            <a:schemeClr val="dk1"/>
          </a:fontRef>
        </p:style>
        <p:txBody>
          <a:bodyPr lIns="101882" tIns="50941" rIns="101882" bIns="50941" rtlCol="0" anchor="ctr"/>
          <a:lstStyle/>
          <a:p>
            <a:pPr algn="ctr"/>
            <a:r>
              <a:rPr lang="en-US" dirty="0" smtClean="0">
                <a:ln w="1905"/>
                <a:solidFill>
                  <a:srgbClr val="7030A0"/>
                </a:solidFill>
                <a:effectLst>
                  <a:innerShdw blurRad="69850" dist="43180" dir="5400000">
                    <a:srgbClr val="000000">
                      <a:alpha val="65000"/>
                    </a:srgbClr>
                  </a:innerShdw>
                </a:effectLst>
                <a:latin typeface="Britannic Bold" pitchFamily="34" charset="0"/>
              </a:rPr>
              <a:t>3. STAKEHOLDERS’ PARTICIPATION</a:t>
            </a:r>
            <a:endParaRPr lang="en-US" dirty="0">
              <a:ln w="57150">
                <a:solidFill>
                  <a:schemeClr val="tx1"/>
                </a:solidFill>
              </a:ln>
            </a:endParaRPr>
          </a:p>
        </p:txBody>
      </p:sp>
      <p:grpSp>
        <p:nvGrpSpPr>
          <p:cNvPr id="15" name="Group 14"/>
          <p:cNvGrpSpPr/>
          <p:nvPr/>
        </p:nvGrpSpPr>
        <p:grpSpPr>
          <a:xfrm>
            <a:off x="5697980" y="1554480"/>
            <a:ext cx="3773683" cy="5267960"/>
            <a:chOff x="381000" y="914400"/>
            <a:chExt cx="3505200" cy="5486400"/>
          </a:xfrm>
        </p:grpSpPr>
        <p:pic>
          <p:nvPicPr>
            <p:cNvPr id="16" name="Picture 10" descr="https://scontent.fmnl9-1.fna.fbcdn.net/v/t34.0-12/17012810_661764477345221_1279383466_n.jpg?oh=6abae1788a51252e71db8f51f41cb424&amp;oe=58B50783"/>
            <p:cNvPicPr>
              <a:picLocks noChangeAspect="1" noChangeArrowheads="1"/>
            </p:cNvPicPr>
            <p:nvPr/>
          </p:nvPicPr>
          <p:blipFill>
            <a:blip r:embed="rId5" cstate="print"/>
            <a:srcRect b="9497"/>
            <a:stretch>
              <a:fillRect/>
            </a:stretch>
          </p:blipFill>
          <p:spPr bwMode="auto">
            <a:xfrm>
              <a:off x="382656" y="914400"/>
              <a:ext cx="1610082" cy="1676400"/>
            </a:xfrm>
            <a:prstGeom prst="rect">
              <a:avLst/>
            </a:prstGeom>
            <a:ln w="38100">
              <a:solidFill>
                <a:srgbClr val="FFFF00"/>
              </a:solidFill>
            </a:ln>
            <a:effectLst>
              <a:outerShdw blurRad="292100" dist="139700" dir="2700000" algn="tl" rotWithShape="0">
                <a:srgbClr val="333333">
                  <a:alpha val="65000"/>
                </a:srgbClr>
              </a:outerShdw>
            </a:effectLst>
          </p:spPr>
        </p:pic>
        <p:pic>
          <p:nvPicPr>
            <p:cNvPr id="17" name="Picture 12" descr="https://scontent.fmnl9-1.fna.fbcdn.net/v/t34.0-12/16997102_661772197344449_213082816_n.jpg?oh=869f1dcd43f861c171c027039717796b&amp;oe=58B60245"/>
            <p:cNvPicPr>
              <a:picLocks noChangeAspect="1" noChangeArrowheads="1"/>
            </p:cNvPicPr>
            <p:nvPr/>
          </p:nvPicPr>
          <p:blipFill>
            <a:blip r:embed="rId6"/>
            <a:srcRect l="22800" t="22059" r="17037"/>
            <a:stretch>
              <a:fillRect/>
            </a:stretch>
          </p:blipFill>
          <p:spPr bwMode="auto">
            <a:xfrm>
              <a:off x="2133600" y="914400"/>
              <a:ext cx="1600200" cy="1676399"/>
            </a:xfrm>
            <a:prstGeom prst="rect">
              <a:avLst/>
            </a:prstGeom>
            <a:ln w="38100">
              <a:solidFill>
                <a:srgbClr val="FFFF00"/>
              </a:solidFill>
            </a:ln>
            <a:effectLst>
              <a:outerShdw blurRad="292100" dist="139700" dir="2700000" algn="tl" rotWithShape="0">
                <a:srgbClr val="333333">
                  <a:alpha val="65000"/>
                </a:srgbClr>
              </a:outerShdw>
            </a:effectLst>
          </p:spPr>
        </p:pic>
        <p:pic>
          <p:nvPicPr>
            <p:cNvPr id="18" name="Picture 14" descr="https://scontent.fmnl9-1.fna.fbcdn.net/v/t34.0-12/17006005_661765610678441_556507508_n.jpg?oh=4132bb8fe62fc074a4b749a82976e029&amp;oe=58B53863"/>
            <p:cNvPicPr>
              <a:picLocks noChangeAspect="1" noChangeArrowheads="1"/>
            </p:cNvPicPr>
            <p:nvPr/>
          </p:nvPicPr>
          <p:blipFill>
            <a:blip r:embed="rId7"/>
            <a:srcRect l="19524"/>
            <a:stretch>
              <a:fillRect/>
            </a:stretch>
          </p:blipFill>
          <p:spPr bwMode="auto">
            <a:xfrm>
              <a:off x="381000" y="4495800"/>
              <a:ext cx="1752600" cy="1905000"/>
            </a:xfrm>
            <a:prstGeom prst="rect">
              <a:avLst/>
            </a:prstGeom>
            <a:ln w="38100">
              <a:solidFill>
                <a:srgbClr val="FFFF00"/>
              </a:solidFill>
            </a:ln>
            <a:effectLst>
              <a:outerShdw blurRad="292100" dist="139700" dir="2700000" algn="tl" rotWithShape="0">
                <a:srgbClr val="333333">
                  <a:alpha val="65000"/>
                </a:srgbClr>
              </a:outerShdw>
            </a:effectLst>
          </p:spPr>
        </p:pic>
        <p:pic>
          <p:nvPicPr>
            <p:cNvPr id="19" name="Picture 16" descr="https://scontent.fmnl9-1.fna.fbcdn.net/v/t34.0-12/16996578_661765677345101_800544041_n.jpg?oh=32412c7e003c595c2e97f47df16d8174&amp;oe=58B5F446"/>
            <p:cNvPicPr>
              <a:picLocks noChangeAspect="1" noChangeArrowheads="1"/>
            </p:cNvPicPr>
            <p:nvPr/>
          </p:nvPicPr>
          <p:blipFill>
            <a:blip r:embed="rId8" cstate="print"/>
            <a:srcRect b="11538"/>
            <a:stretch>
              <a:fillRect/>
            </a:stretch>
          </p:blipFill>
          <p:spPr bwMode="auto">
            <a:xfrm>
              <a:off x="2286000" y="4495800"/>
              <a:ext cx="1600200" cy="1905000"/>
            </a:xfrm>
            <a:prstGeom prst="rect">
              <a:avLst/>
            </a:prstGeom>
            <a:ln w="38100">
              <a:solidFill>
                <a:srgbClr val="FFFF00"/>
              </a:solidFill>
            </a:ln>
            <a:effectLst>
              <a:outerShdw blurRad="292100" dist="139700" dir="2700000" algn="tl" rotWithShape="0">
                <a:srgbClr val="333333">
                  <a:alpha val="65000"/>
                </a:srgbClr>
              </a:outerShdw>
            </a:effectLst>
          </p:spPr>
        </p:pic>
        <p:pic>
          <p:nvPicPr>
            <p:cNvPr id="20" name="Picture 18" descr="https://scontent.fmnl9-1.fna.fbcdn.net/v/t34.0-12/16996828_661767430678259_689430263_n.jpg?oh=8f7b68fe4e54c6deafd98db0c4e55108&amp;oe=58B4D0F5"/>
            <p:cNvPicPr>
              <a:picLocks noChangeAspect="1" noChangeArrowheads="1"/>
            </p:cNvPicPr>
            <p:nvPr/>
          </p:nvPicPr>
          <p:blipFill>
            <a:blip r:embed="rId9" cstate="print"/>
            <a:srcRect/>
            <a:stretch>
              <a:fillRect/>
            </a:stretch>
          </p:blipFill>
          <p:spPr bwMode="auto">
            <a:xfrm>
              <a:off x="914400" y="2667000"/>
              <a:ext cx="2362200" cy="1752599"/>
            </a:xfrm>
            <a:prstGeom prst="roundRect">
              <a:avLst>
                <a:gd name="adj" fmla="val 8594"/>
              </a:avLst>
            </a:prstGeom>
            <a:solidFill>
              <a:srgbClr val="FFFFFF">
                <a:shade val="85000"/>
              </a:srgbClr>
            </a:solidFill>
            <a:ln w="38100">
              <a:solidFill>
                <a:srgbClr val="FFFF00"/>
              </a:solidFill>
            </a:ln>
            <a:effectLst>
              <a:reflection blurRad="12700" stA="38000" endPos="28000" dist="5000" dir="5400000" sy="-100000" algn="bl" rotWithShape="0"/>
            </a:effectLst>
          </p:spPr>
        </p:pic>
      </p:grpSp>
      <p:sp>
        <p:nvSpPr>
          <p:cNvPr id="21" name="TextBox 20"/>
          <p:cNvSpPr txBox="1"/>
          <p:nvPr/>
        </p:nvSpPr>
        <p:spPr>
          <a:xfrm>
            <a:off x="5448300" y="6995162"/>
            <a:ext cx="4274820" cy="656875"/>
          </a:xfrm>
          <a:prstGeom prst="rect">
            <a:avLst/>
          </a:prstGeom>
        </p:spPr>
        <p:style>
          <a:lnRef idx="0">
            <a:schemeClr val="accent1"/>
          </a:lnRef>
          <a:fillRef idx="3">
            <a:schemeClr val="accent1"/>
          </a:fillRef>
          <a:effectRef idx="3">
            <a:schemeClr val="accent1"/>
          </a:effectRef>
          <a:fontRef idx="minor">
            <a:schemeClr val="lt1"/>
          </a:fontRef>
        </p:style>
        <p:txBody>
          <a:bodyPr wrap="square" lIns="101882" tIns="50941" rIns="101882" bIns="50941" rtlCol="0">
            <a:spAutoFit/>
          </a:bodyPr>
          <a:lstStyle/>
          <a:p>
            <a:pPr algn="ctr"/>
            <a:r>
              <a:rPr lang="en-US" sz="1800" dirty="0" smtClean="0">
                <a:solidFill>
                  <a:schemeClr val="bg1"/>
                </a:solidFill>
                <a:latin typeface="Agency FB" pitchFamily="34" charset="0"/>
              </a:rPr>
              <a:t>Saying “Thanks” to the people who served as our partner in achieving the </a:t>
            </a:r>
            <a:r>
              <a:rPr lang="en-US" sz="1800" dirty="0" err="1" smtClean="0">
                <a:solidFill>
                  <a:schemeClr val="bg1"/>
                </a:solidFill>
                <a:latin typeface="Agency FB" pitchFamily="34" charset="0"/>
              </a:rPr>
              <a:t>DepEd’s</a:t>
            </a:r>
            <a:r>
              <a:rPr lang="en-US" sz="1800" dirty="0" smtClean="0">
                <a:solidFill>
                  <a:schemeClr val="bg1"/>
                </a:solidFill>
                <a:latin typeface="Agency FB" pitchFamily="34" charset="0"/>
              </a:rPr>
              <a:t> VGMO.</a:t>
            </a:r>
            <a:endParaRPr lang="en-US" sz="1800" dirty="0">
              <a:solidFill>
                <a:schemeClr val="bg1"/>
              </a:solidFill>
              <a:latin typeface="Agency FB"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6" descr="C:\Users\user\Documents\images (52).jpg"/>
          <p:cNvPicPr>
            <a:picLocks noChangeAspect="1" noChangeArrowheads="1"/>
          </p:cNvPicPr>
          <p:nvPr/>
        </p:nvPicPr>
        <p:blipFill>
          <a:blip r:embed="rId2"/>
          <a:srcRect/>
          <a:stretch>
            <a:fillRect/>
          </a:stretch>
        </p:blipFill>
        <p:spPr bwMode="auto">
          <a:xfrm>
            <a:off x="5029200" y="0"/>
            <a:ext cx="5029200" cy="7772400"/>
          </a:xfrm>
          <a:prstGeom prst="rect">
            <a:avLst/>
          </a:prstGeom>
          <a:noFill/>
        </p:spPr>
      </p:pic>
      <p:pic>
        <p:nvPicPr>
          <p:cNvPr id="19" name="Picture 6" descr="C:\Users\user\Documents\images (52).jpg"/>
          <p:cNvPicPr>
            <a:picLocks noChangeAspect="1" noChangeArrowheads="1"/>
          </p:cNvPicPr>
          <p:nvPr/>
        </p:nvPicPr>
        <p:blipFill>
          <a:blip r:embed="rId2"/>
          <a:srcRect/>
          <a:stretch>
            <a:fillRect/>
          </a:stretch>
        </p:blipFill>
        <p:spPr bwMode="auto">
          <a:xfrm>
            <a:off x="0" y="0"/>
            <a:ext cx="5029200" cy="7772400"/>
          </a:xfrm>
          <a:prstGeom prst="rect">
            <a:avLst/>
          </a:prstGeom>
          <a:noFill/>
        </p:spPr>
      </p:pic>
      <p:sp>
        <p:nvSpPr>
          <p:cNvPr id="6" name="Rectangle 5"/>
          <p:cNvSpPr/>
          <p:nvPr/>
        </p:nvSpPr>
        <p:spPr>
          <a:xfrm>
            <a:off x="670560" y="259080"/>
            <a:ext cx="3604260" cy="604520"/>
          </a:xfrm>
          <a:prstGeom prst="rect">
            <a:avLst/>
          </a:prstGeom>
        </p:spPr>
        <p:style>
          <a:lnRef idx="1">
            <a:schemeClr val="accent5"/>
          </a:lnRef>
          <a:fillRef idx="2">
            <a:schemeClr val="accent5"/>
          </a:fillRef>
          <a:effectRef idx="1">
            <a:schemeClr val="accent5"/>
          </a:effectRef>
          <a:fontRef idx="minor">
            <a:schemeClr val="dk1"/>
          </a:fontRef>
        </p:style>
        <p:txBody>
          <a:bodyPr lIns="101882" tIns="50941" rIns="101882" bIns="50941" rtlCol="0" anchor="ctr"/>
          <a:lstStyle/>
          <a:p>
            <a:pPr algn="ctr"/>
            <a:r>
              <a:rPr lang="en-US" sz="2700" dirty="0" smtClean="0">
                <a:ln w="1905"/>
                <a:solidFill>
                  <a:srgbClr val="7030A0"/>
                </a:solidFill>
                <a:effectLst>
                  <a:innerShdw blurRad="69850" dist="43180" dir="5400000">
                    <a:srgbClr val="000000">
                      <a:alpha val="65000"/>
                    </a:srgbClr>
                  </a:innerShdw>
                </a:effectLst>
                <a:latin typeface="Britannic Bold" pitchFamily="34" charset="0"/>
              </a:rPr>
              <a:t>GOVERNANCE</a:t>
            </a:r>
            <a:endParaRPr lang="en-US" sz="2700" dirty="0">
              <a:ln w="57150">
                <a:solidFill>
                  <a:schemeClr val="tx1"/>
                </a:solidFill>
              </a:ln>
            </a:endParaRPr>
          </a:p>
        </p:txBody>
      </p:sp>
      <p:sp>
        <p:nvSpPr>
          <p:cNvPr id="7" name="Rectangle 6"/>
          <p:cNvSpPr/>
          <p:nvPr/>
        </p:nvSpPr>
        <p:spPr>
          <a:xfrm>
            <a:off x="335280" y="1036320"/>
            <a:ext cx="4274820" cy="431800"/>
          </a:xfrm>
          <a:prstGeom prst="rect">
            <a:avLst/>
          </a:prstGeom>
        </p:spPr>
        <p:style>
          <a:lnRef idx="1">
            <a:schemeClr val="accent5"/>
          </a:lnRef>
          <a:fillRef idx="2">
            <a:schemeClr val="accent5"/>
          </a:fillRef>
          <a:effectRef idx="1">
            <a:schemeClr val="accent5"/>
          </a:effectRef>
          <a:fontRef idx="minor">
            <a:schemeClr val="dk1"/>
          </a:fontRef>
        </p:style>
        <p:txBody>
          <a:bodyPr lIns="101882" tIns="50941" rIns="101882" bIns="50941" rtlCol="0" anchor="ctr"/>
          <a:lstStyle/>
          <a:p>
            <a:pPr algn="ctr"/>
            <a:r>
              <a:rPr lang="en-US" dirty="0" smtClean="0">
                <a:ln w="1905"/>
                <a:solidFill>
                  <a:srgbClr val="7030A0"/>
                </a:solidFill>
                <a:effectLst>
                  <a:innerShdw blurRad="69850" dist="43180" dir="5400000">
                    <a:srgbClr val="000000">
                      <a:alpha val="65000"/>
                    </a:srgbClr>
                  </a:innerShdw>
                </a:effectLst>
                <a:latin typeface="Britannic Bold" pitchFamily="34" charset="0"/>
              </a:rPr>
              <a:t> STAKEHOLDERS’ PARTICIPATION</a:t>
            </a:r>
            <a:endParaRPr lang="en-US" dirty="0">
              <a:ln w="57150">
                <a:solidFill>
                  <a:schemeClr val="tx1"/>
                </a:solidFill>
              </a:ln>
            </a:endParaRPr>
          </a:p>
        </p:txBody>
      </p:sp>
      <p:pic>
        <p:nvPicPr>
          <p:cNvPr id="4100" name="Picture 4" descr="https://scontent.fmnl9-1.fna.fbcdn.net/v/t34.0-12/17105243_10209000804843420_633484559_n.jpg?oh=0a8cc43b1f960eeed7f66f9a24329e7a&amp;oe=58BD88A3"/>
          <p:cNvPicPr>
            <a:picLocks noChangeAspect="1" noChangeArrowheads="1"/>
          </p:cNvPicPr>
          <p:nvPr/>
        </p:nvPicPr>
        <p:blipFill>
          <a:blip r:embed="rId3"/>
          <a:srcRect/>
          <a:stretch>
            <a:fillRect/>
          </a:stretch>
        </p:blipFill>
        <p:spPr bwMode="auto">
          <a:xfrm>
            <a:off x="670560" y="4490720"/>
            <a:ext cx="3688080" cy="2461260"/>
          </a:xfrm>
          <a:prstGeom prst="rect">
            <a:avLst/>
          </a:prstGeom>
          <a:noFill/>
          <a:ln w="38100">
            <a:solidFill>
              <a:srgbClr val="FFFF00"/>
            </a:solidFill>
          </a:ln>
        </p:spPr>
      </p:pic>
      <p:pic>
        <p:nvPicPr>
          <p:cNvPr id="4101" name="Picture 5" descr="C:\Users\user\Desktop\PHYSICAL FACILITIES\received_1371417022890907.jpeg"/>
          <p:cNvPicPr>
            <a:picLocks noChangeAspect="1" noChangeArrowheads="1"/>
          </p:cNvPicPr>
          <p:nvPr/>
        </p:nvPicPr>
        <p:blipFill>
          <a:blip r:embed="rId4"/>
          <a:srcRect/>
          <a:stretch>
            <a:fillRect/>
          </a:stretch>
        </p:blipFill>
        <p:spPr bwMode="auto">
          <a:xfrm>
            <a:off x="670562" y="1640840"/>
            <a:ext cx="3640703" cy="2331720"/>
          </a:xfrm>
          <a:prstGeom prst="rect">
            <a:avLst/>
          </a:prstGeom>
          <a:noFill/>
          <a:ln w="38100">
            <a:solidFill>
              <a:srgbClr val="FFFF00"/>
            </a:solidFill>
          </a:ln>
        </p:spPr>
      </p:pic>
      <p:sp>
        <p:nvSpPr>
          <p:cNvPr id="11" name="TextBox 10"/>
          <p:cNvSpPr txBox="1"/>
          <p:nvPr/>
        </p:nvSpPr>
        <p:spPr>
          <a:xfrm>
            <a:off x="1066800" y="3810000"/>
            <a:ext cx="2766060" cy="718430"/>
          </a:xfrm>
          <a:prstGeom prst="rect">
            <a:avLst/>
          </a:prstGeom>
          <a:noFill/>
        </p:spPr>
        <p:txBody>
          <a:bodyPr wrap="square" lIns="101882" tIns="50941" rIns="101882" bIns="50941" rtlCol="0">
            <a:spAutoFit/>
          </a:bodyPr>
          <a:lstStyle/>
          <a:p>
            <a:pPr algn="ctr"/>
            <a:r>
              <a:rPr lang="en-US" b="1" dirty="0" smtClean="0">
                <a:solidFill>
                  <a:srgbClr val="002060"/>
                </a:solidFill>
                <a:latin typeface="Agency FB" pitchFamily="34" charset="0"/>
              </a:rPr>
              <a:t>ABS-CBN </a:t>
            </a:r>
          </a:p>
          <a:p>
            <a:pPr algn="ctr"/>
            <a:r>
              <a:rPr lang="en-US" b="1" dirty="0" smtClean="0">
                <a:solidFill>
                  <a:srgbClr val="002060"/>
                </a:solidFill>
                <a:latin typeface="Agency FB" pitchFamily="34" charset="0"/>
              </a:rPr>
              <a:t>ANG PROBINSYANO</a:t>
            </a:r>
            <a:endParaRPr lang="en-US" b="1" dirty="0">
              <a:solidFill>
                <a:srgbClr val="002060"/>
              </a:solidFill>
              <a:latin typeface="Agency FB" pitchFamily="34" charset="0"/>
            </a:endParaRPr>
          </a:p>
        </p:txBody>
      </p:sp>
      <p:sp>
        <p:nvSpPr>
          <p:cNvPr id="12" name="Rectangle 11"/>
          <p:cNvSpPr/>
          <p:nvPr/>
        </p:nvSpPr>
        <p:spPr>
          <a:xfrm>
            <a:off x="1424940" y="7039892"/>
            <a:ext cx="2263140" cy="718430"/>
          </a:xfrm>
          <a:prstGeom prst="rect">
            <a:avLst/>
          </a:prstGeom>
        </p:spPr>
        <p:txBody>
          <a:bodyPr wrap="square" lIns="101882" tIns="50941" rIns="101882" bIns="50941">
            <a:spAutoFit/>
          </a:bodyPr>
          <a:lstStyle/>
          <a:p>
            <a:pPr algn="ctr"/>
            <a:r>
              <a:rPr lang="en-US" b="1" dirty="0" smtClean="0">
                <a:solidFill>
                  <a:srgbClr val="002060"/>
                </a:solidFill>
                <a:latin typeface="Agency FB" pitchFamily="34" charset="0"/>
              </a:rPr>
              <a:t>SAFEGUARD</a:t>
            </a:r>
          </a:p>
          <a:p>
            <a:pPr algn="ctr"/>
            <a:r>
              <a:rPr lang="en-US" b="1" dirty="0" smtClean="0">
                <a:solidFill>
                  <a:srgbClr val="002060"/>
                </a:solidFill>
                <a:latin typeface="Agency FB" pitchFamily="34" charset="0"/>
              </a:rPr>
              <a:t>SCHOOL CARAVAN</a:t>
            </a:r>
            <a:endParaRPr lang="en-US" b="1" dirty="0">
              <a:solidFill>
                <a:srgbClr val="002060"/>
              </a:solidFill>
              <a:latin typeface="Agency FB" pitchFamily="34" charset="0"/>
            </a:endParaRPr>
          </a:p>
        </p:txBody>
      </p:sp>
      <p:sp>
        <p:nvSpPr>
          <p:cNvPr id="13" name="Rectangle 12"/>
          <p:cNvSpPr/>
          <p:nvPr/>
        </p:nvSpPr>
        <p:spPr>
          <a:xfrm>
            <a:off x="5783580" y="259080"/>
            <a:ext cx="3604260" cy="604520"/>
          </a:xfrm>
          <a:prstGeom prst="rect">
            <a:avLst/>
          </a:prstGeom>
        </p:spPr>
        <p:style>
          <a:lnRef idx="1">
            <a:schemeClr val="accent5"/>
          </a:lnRef>
          <a:fillRef idx="2">
            <a:schemeClr val="accent5"/>
          </a:fillRef>
          <a:effectRef idx="1">
            <a:schemeClr val="accent5"/>
          </a:effectRef>
          <a:fontRef idx="minor">
            <a:schemeClr val="dk1"/>
          </a:fontRef>
        </p:style>
        <p:txBody>
          <a:bodyPr lIns="101882" tIns="50941" rIns="101882" bIns="50941" rtlCol="0" anchor="ctr"/>
          <a:lstStyle/>
          <a:p>
            <a:pPr algn="ctr"/>
            <a:r>
              <a:rPr lang="en-US" dirty="0" smtClean="0">
                <a:ln w="1905"/>
                <a:solidFill>
                  <a:srgbClr val="7030A0"/>
                </a:solidFill>
                <a:effectLst>
                  <a:innerShdw blurRad="69850" dist="43180" dir="5400000">
                    <a:srgbClr val="000000">
                      <a:alpha val="65000"/>
                    </a:srgbClr>
                  </a:innerShdw>
                </a:effectLst>
                <a:latin typeface="Britannic Bold" pitchFamily="34" charset="0"/>
              </a:rPr>
              <a:t>STATUS OF SCHOOL PROJECTS</a:t>
            </a:r>
            <a:endParaRPr lang="en-US" dirty="0">
              <a:ln w="57150">
                <a:solidFill>
                  <a:schemeClr val="tx1"/>
                </a:solidFill>
              </a:ln>
            </a:endParaRPr>
          </a:p>
        </p:txBody>
      </p:sp>
      <p:sp>
        <p:nvSpPr>
          <p:cNvPr id="14" name="Rectangle 13"/>
          <p:cNvSpPr/>
          <p:nvPr/>
        </p:nvSpPr>
        <p:spPr>
          <a:xfrm>
            <a:off x="6202681" y="949960"/>
            <a:ext cx="2765750" cy="410654"/>
          </a:xfrm>
          <a:prstGeom prst="rect">
            <a:avLst/>
          </a:prstGeom>
        </p:spPr>
        <p:txBody>
          <a:bodyPr wrap="none" lIns="101882" tIns="50941" rIns="101882" bIns="50941">
            <a:spAutoFit/>
          </a:bodyPr>
          <a:lstStyle/>
          <a:p>
            <a:pPr algn="ctr"/>
            <a:r>
              <a:rPr lang="en-US" b="1" dirty="0" smtClean="0">
                <a:solidFill>
                  <a:srgbClr val="0000FF"/>
                </a:solidFill>
                <a:latin typeface="Agency FB" pitchFamily="34" charset="0"/>
              </a:rPr>
              <a:t>“EMPOWERED KIDS PROJECT”</a:t>
            </a:r>
            <a:endParaRPr lang="en-US" b="1" dirty="0">
              <a:solidFill>
                <a:srgbClr val="0000FF"/>
              </a:solidFill>
              <a:latin typeface="Agency FB" pitchFamily="34" charset="0"/>
            </a:endParaRPr>
          </a:p>
        </p:txBody>
      </p:sp>
      <p:pic>
        <p:nvPicPr>
          <p:cNvPr id="4102" name="Picture 6" descr="C:\Users\user\Documents\Downloads\16593782_120300001993239353_1530179962_o.jpg"/>
          <p:cNvPicPr>
            <a:picLocks noChangeAspect="1" noChangeArrowheads="1"/>
          </p:cNvPicPr>
          <p:nvPr/>
        </p:nvPicPr>
        <p:blipFill>
          <a:blip r:embed="rId5" cstate="print"/>
          <a:srcRect/>
          <a:stretch>
            <a:fillRect/>
          </a:stretch>
        </p:blipFill>
        <p:spPr bwMode="auto">
          <a:xfrm>
            <a:off x="7962900" y="1468120"/>
            <a:ext cx="1844040" cy="1899920"/>
          </a:xfrm>
          <a:prstGeom prst="rect">
            <a:avLst/>
          </a:prstGeom>
          <a:noFill/>
          <a:ln w="38100">
            <a:solidFill>
              <a:srgbClr val="FFFF00"/>
            </a:solidFill>
          </a:ln>
        </p:spPr>
      </p:pic>
      <p:pic>
        <p:nvPicPr>
          <p:cNvPr id="4103" name="Picture 7" descr="C:\Users\user\Documents\Downloads\16667341_1142115439231032_14477192_o.jpg"/>
          <p:cNvPicPr>
            <a:picLocks noChangeAspect="1" noChangeArrowheads="1"/>
          </p:cNvPicPr>
          <p:nvPr/>
        </p:nvPicPr>
        <p:blipFill>
          <a:blip r:embed="rId6" cstate="print"/>
          <a:srcRect/>
          <a:stretch>
            <a:fillRect/>
          </a:stretch>
        </p:blipFill>
        <p:spPr bwMode="auto">
          <a:xfrm>
            <a:off x="5364483" y="1468120"/>
            <a:ext cx="2430779" cy="1899920"/>
          </a:xfrm>
          <a:prstGeom prst="rect">
            <a:avLst/>
          </a:prstGeom>
          <a:noFill/>
          <a:ln w="38100">
            <a:solidFill>
              <a:srgbClr val="FFFF00"/>
            </a:solidFill>
          </a:ln>
        </p:spPr>
      </p:pic>
      <p:grpSp>
        <p:nvGrpSpPr>
          <p:cNvPr id="21" name="Group 20"/>
          <p:cNvGrpSpPr/>
          <p:nvPr/>
        </p:nvGrpSpPr>
        <p:grpSpPr>
          <a:xfrm>
            <a:off x="5364480" y="3540760"/>
            <a:ext cx="4442460" cy="3627120"/>
            <a:chOff x="4876800" y="3124200"/>
            <a:chExt cx="4038600" cy="3200400"/>
          </a:xfrm>
        </p:grpSpPr>
        <p:pic>
          <p:nvPicPr>
            <p:cNvPr id="4104" name="Picture 8"/>
            <p:cNvPicPr>
              <a:picLocks noChangeAspect="1" noChangeArrowheads="1"/>
            </p:cNvPicPr>
            <p:nvPr/>
          </p:nvPicPr>
          <p:blipFill>
            <a:blip r:embed="rId7"/>
            <a:srcRect b="26408"/>
            <a:stretch>
              <a:fillRect/>
            </a:stretch>
          </p:blipFill>
          <p:spPr bwMode="auto">
            <a:xfrm>
              <a:off x="4876800" y="3124200"/>
              <a:ext cx="2209800" cy="1447800"/>
            </a:xfrm>
            <a:prstGeom prst="rect">
              <a:avLst/>
            </a:prstGeom>
            <a:noFill/>
            <a:ln w="38100">
              <a:solidFill>
                <a:srgbClr val="FFFF00"/>
              </a:solidFill>
              <a:miter lim="800000"/>
              <a:headEnd/>
              <a:tailEnd/>
            </a:ln>
            <a:effectLst/>
          </p:spPr>
        </p:pic>
        <p:pic>
          <p:nvPicPr>
            <p:cNvPr id="4105" name="Picture 9"/>
            <p:cNvPicPr>
              <a:picLocks noChangeAspect="1" noChangeArrowheads="1"/>
            </p:cNvPicPr>
            <p:nvPr/>
          </p:nvPicPr>
          <p:blipFill>
            <a:blip r:embed="rId8"/>
            <a:srcRect l="6400"/>
            <a:stretch>
              <a:fillRect/>
            </a:stretch>
          </p:blipFill>
          <p:spPr bwMode="auto">
            <a:xfrm>
              <a:off x="7239000" y="4724400"/>
              <a:ext cx="1676400" cy="1590675"/>
            </a:xfrm>
            <a:prstGeom prst="rect">
              <a:avLst/>
            </a:prstGeom>
            <a:noFill/>
            <a:ln w="38100">
              <a:solidFill>
                <a:srgbClr val="FFFF00"/>
              </a:solidFill>
              <a:miter lim="800000"/>
              <a:headEnd/>
              <a:tailEnd/>
            </a:ln>
            <a:effectLst/>
          </p:spPr>
        </p:pic>
        <p:pic>
          <p:nvPicPr>
            <p:cNvPr id="4106" name="Picture 10"/>
            <p:cNvPicPr>
              <a:picLocks noChangeAspect="1" noChangeArrowheads="1"/>
            </p:cNvPicPr>
            <p:nvPr/>
          </p:nvPicPr>
          <p:blipFill>
            <a:blip r:embed="rId9"/>
            <a:srcRect l="6897" t="24742" r="3448" b="6529"/>
            <a:stretch>
              <a:fillRect/>
            </a:stretch>
          </p:blipFill>
          <p:spPr bwMode="auto">
            <a:xfrm>
              <a:off x="4876800" y="4724400"/>
              <a:ext cx="2209800" cy="1600200"/>
            </a:xfrm>
            <a:prstGeom prst="rect">
              <a:avLst/>
            </a:prstGeom>
            <a:noFill/>
            <a:ln w="38100">
              <a:solidFill>
                <a:srgbClr val="FFFF00"/>
              </a:solidFill>
              <a:miter lim="800000"/>
              <a:headEnd/>
              <a:tailEnd/>
            </a:ln>
            <a:effectLst/>
          </p:spPr>
        </p:pic>
        <p:pic>
          <p:nvPicPr>
            <p:cNvPr id="4107" name="Picture 11"/>
            <p:cNvPicPr>
              <a:picLocks noChangeAspect="1" noChangeArrowheads="1"/>
            </p:cNvPicPr>
            <p:nvPr/>
          </p:nvPicPr>
          <p:blipFill>
            <a:blip r:embed="rId10"/>
            <a:srcRect/>
            <a:stretch>
              <a:fillRect/>
            </a:stretch>
          </p:blipFill>
          <p:spPr bwMode="auto">
            <a:xfrm>
              <a:off x="7239000" y="3124200"/>
              <a:ext cx="1676400" cy="1419225"/>
            </a:xfrm>
            <a:prstGeom prst="rect">
              <a:avLst/>
            </a:prstGeom>
            <a:noFill/>
            <a:ln w="38100">
              <a:solidFill>
                <a:srgbClr val="FFFF00"/>
              </a:solidFill>
              <a:miter lim="800000"/>
              <a:headEnd/>
              <a:tailEnd/>
            </a:ln>
            <a:effectLst/>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6" descr="C:\Users\user\Documents\images (52).jpg"/>
          <p:cNvPicPr>
            <a:picLocks noChangeAspect="1" noChangeArrowheads="1"/>
          </p:cNvPicPr>
          <p:nvPr/>
        </p:nvPicPr>
        <p:blipFill>
          <a:blip r:embed="rId2"/>
          <a:srcRect/>
          <a:stretch>
            <a:fillRect/>
          </a:stretch>
        </p:blipFill>
        <p:spPr bwMode="auto">
          <a:xfrm>
            <a:off x="5029200" y="0"/>
            <a:ext cx="5029200" cy="7772400"/>
          </a:xfrm>
          <a:prstGeom prst="rect">
            <a:avLst/>
          </a:prstGeom>
          <a:noFill/>
        </p:spPr>
      </p:pic>
      <p:pic>
        <p:nvPicPr>
          <p:cNvPr id="26" name="Picture 6" descr="C:\Users\user\Documents\images (52).jpg"/>
          <p:cNvPicPr>
            <a:picLocks noChangeAspect="1" noChangeArrowheads="1"/>
          </p:cNvPicPr>
          <p:nvPr/>
        </p:nvPicPr>
        <p:blipFill>
          <a:blip r:embed="rId2"/>
          <a:srcRect/>
          <a:stretch>
            <a:fillRect/>
          </a:stretch>
        </p:blipFill>
        <p:spPr bwMode="auto">
          <a:xfrm>
            <a:off x="0" y="0"/>
            <a:ext cx="5029200" cy="7772400"/>
          </a:xfrm>
          <a:prstGeom prst="rect">
            <a:avLst/>
          </a:prstGeom>
          <a:noFill/>
        </p:spPr>
      </p:pic>
      <p:sp>
        <p:nvSpPr>
          <p:cNvPr id="6" name="Rectangle 5"/>
          <p:cNvSpPr/>
          <p:nvPr/>
        </p:nvSpPr>
        <p:spPr>
          <a:xfrm>
            <a:off x="754380" y="259080"/>
            <a:ext cx="3604260" cy="518160"/>
          </a:xfrm>
          <a:prstGeom prst="rect">
            <a:avLst/>
          </a:prstGeom>
        </p:spPr>
        <p:style>
          <a:lnRef idx="1">
            <a:schemeClr val="accent5"/>
          </a:lnRef>
          <a:fillRef idx="2">
            <a:schemeClr val="accent5"/>
          </a:fillRef>
          <a:effectRef idx="1">
            <a:schemeClr val="accent5"/>
          </a:effectRef>
          <a:fontRef idx="minor">
            <a:schemeClr val="dk1"/>
          </a:fontRef>
        </p:style>
        <p:txBody>
          <a:bodyPr lIns="101882" tIns="50941" rIns="101882" bIns="50941" rtlCol="0" anchor="ctr"/>
          <a:lstStyle/>
          <a:p>
            <a:pPr algn="ctr"/>
            <a:r>
              <a:rPr lang="en-US" dirty="0" smtClean="0">
                <a:ln w="1905"/>
                <a:solidFill>
                  <a:srgbClr val="7030A0"/>
                </a:solidFill>
                <a:effectLst>
                  <a:innerShdw blurRad="69850" dist="43180" dir="5400000">
                    <a:srgbClr val="000000">
                      <a:alpha val="65000"/>
                    </a:srgbClr>
                  </a:innerShdw>
                </a:effectLst>
                <a:latin typeface="Britannic Bold" pitchFamily="34" charset="0"/>
              </a:rPr>
              <a:t>STATUS OF SCHOOL PROJECTS</a:t>
            </a:r>
            <a:endParaRPr lang="en-US" dirty="0">
              <a:ln w="57150">
                <a:solidFill>
                  <a:schemeClr val="tx1"/>
                </a:solidFill>
              </a:ln>
            </a:endParaRPr>
          </a:p>
        </p:txBody>
      </p:sp>
      <p:grpSp>
        <p:nvGrpSpPr>
          <p:cNvPr id="7" name="Group 6"/>
          <p:cNvGrpSpPr/>
          <p:nvPr/>
        </p:nvGrpSpPr>
        <p:grpSpPr>
          <a:xfrm>
            <a:off x="4945380" y="259080"/>
            <a:ext cx="5113020" cy="6937752"/>
            <a:chOff x="0" y="228600"/>
            <a:chExt cx="4419600" cy="6121545"/>
          </a:xfrm>
        </p:grpSpPr>
        <p:sp>
          <p:nvSpPr>
            <p:cNvPr id="8" name="Rectangle 7"/>
            <p:cNvSpPr/>
            <p:nvPr/>
          </p:nvSpPr>
          <p:spPr>
            <a:xfrm>
              <a:off x="1447800" y="228600"/>
              <a:ext cx="1981200" cy="457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ln w="1905"/>
                  <a:solidFill>
                    <a:srgbClr val="7030A0"/>
                  </a:solidFill>
                  <a:effectLst>
                    <a:innerShdw blurRad="69850" dist="43180" dir="5400000">
                      <a:srgbClr val="000000">
                        <a:alpha val="65000"/>
                      </a:srgbClr>
                    </a:innerShdw>
                  </a:effectLst>
                  <a:latin typeface="Britannic Bold" pitchFamily="34" charset="0"/>
                </a:rPr>
                <a:t>GOVERNANCE</a:t>
              </a:r>
              <a:endParaRPr lang="en-US" dirty="0">
                <a:ln w="57150">
                  <a:solidFill>
                    <a:schemeClr val="tx1"/>
                  </a:solidFill>
                </a:ln>
              </a:endParaRPr>
            </a:p>
          </p:txBody>
        </p:sp>
        <p:pic>
          <p:nvPicPr>
            <p:cNvPr id="9" name="Picture 8" descr="C:\Users\user\Desktop\awwwwwwwwwwwww\PICTURES\OPPO 1\GRADE IV-A 2016-2017\SCIENCE ACT. &amp; LESSON\IMG20160914131023.jpg"/>
            <p:cNvPicPr>
              <a:picLocks noChangeAspect="1" noChangeArrowheads="1"/>
            </p:cNvPicPr>
            <p:nvPr/>
          </p:nvPicPr>
          <p:blipFill>
            <a:blip r:embed="rId3" cstate="print"/>
            <a:srcRect/>
            <a:stretch>
              <a:fillRect/>
            </a:stretch>
          </p:blipFill>
          <p:spPr bwMode="auto">
            <a:xfrm>
              <a:off x="381000" y="1447800"/>
              <a:ext cx="1600200" cy="1066800"/>
            </a:xfrm>
            <a:prstGeom prst="rect">
              <a:avLst/>
            </a:prstGeom>
            <a:noFill/>
            <a:ln w="38100">
              <a:solidFill>
                <a:srgbClr val="FFFF00"/>
              </a:solidFill>
            </a:ln>
          </p:spPr>
        </p:pic>
        <p:sp>
          <p:nvSpPr>
            <p:cNvPr id="10" name="TextBox 9"/>
            <p:cNvSpPr txBox="1"/>
            <p:nvPr/>
          </p:nvSpPr>
          <p:spPr>
            <a:xfrm>
              <a:off x="228600" y="2743200"/>
              <a:ext cx="1905000" cy="787546"/>
            </a:xfrm>
            <a:prstGeom prst="rect">
              <a:avLst/>
            </a:prstGeom>
            <a:noFill/>
          </p:spPr>
          <p:txBody>
            <a:bodyPr wrap="square" rtlCol="0">
              <a:spAutoFit/>
            </a:bodyPr>
            <a:lstStyle/>
            <a:p>
              <a:pPr algn="ctr"/>
              <a:r>
                <a:rPr lang="en-US" sz="1300" b="1" dirty="0" smtClean="0">
                  <a:solidFill>
                    <a:srgbClr val="002060"/>
                  </a:solidFill>
                  <a:latin typeface="Agency FB" pitchFamily="34" charset="0"/>
                </a:rPr>
                <a:t>1:43  LEARNER-TEACHER RATIO</a:t>
              </a:r>
            </a:p>
            <a:p>
              <a:pPr algn="just"/>
              <a:r>
                <a:rPr lang="en-US" sz="1300" b="1" dirty="0" smtClean="0">
                  <a:solidFill>
                    <a:srgbClr val="002060"/>
                  </a:solidFill>
                  <a:latin typeface="Agency FB" pitchFamily="34" charset="0"/>
                </a:rPr>
                <a:t>This figure shows that generally, there are 43 pupils for every teacher</a:t>
              </a:r>
              <a:r>
                <a:rPr lang="en-US" sz="1300" b="1" dirty="0" smtClean="0">
                  <a:solidFill>
                    <a:srgbClr val="002060"/>
                  </a:solidFill>
                  <a:latin typeface="Berlin Sans FB Demi" pitchFamily="34" charset="0"/>
                </a:rPr>
                <a:t>.</a:t>
              </a:r>
              <a:endParaRPr lang="en-US" sz="1300" b="1" dirty="0">
                <a:solidFill>
                  <a:srgbClr val="002060"/>
                </a:solidFill>
                <a:latin typeface="Berlin Sans FB Demi" pitchFamily="34" charset="0"/>
              </a:endParaRPr>
            </a:p>
          </p:txBody>
        </p:sp>
        <p:sp>
          <p:nvSpPr>
            <p:cNvPr id="11" name="TextBox 10"/>
            <p:cNvSpPr txBox="1"/>
            <p:nvPr/>
          </p:nvSpPr>
          <p:spPr>
            <a:xfrm>
              <a:off x="0" y="838200"/>
              <a:ext cx="2362200" cy="325881"/>
            </a:xfrm>
            <a:prstGeom prst="rect">
              <a:avLst/>
            </a:prstGeom>
            <a:noFill/>
          </p:spPr>
          <p:txBody>
            <a:bodyPr wrap="square" rtlCol="0">
              <a:spAutoFit/>
            </a:bodyPr>
            <a:lstStyle/>
            <a:p>
              <a:r>
                <a:rPr lang="en-US" sz="1800" b="1" dirty="0" smtClean="0">
                  <a:solidFill>
                    <a:srgbClr val="002060"/>
                  </a:solidFill>
                  <a:latin typeface="Agency FB" pitchFamily="34" charset="0"/>
                </a:rPr>
                <a:t>     D. LEARNER-TEACHER RATIO</a:t>
              </a:r>
              <a:endParaRPr lang="en-US" sz="1800" b="1" dirty="0">
                <a:solidFill>
                  <a:srgbClr val="002060"/>
                </a:solidFill>
                <a:latin typeface="Agency FB" pitchFamily="34" charset="0"/>
              </a:endParaRPr>
            </a:p>
          </p:txBody>
        </p:sp>
        <p:sp>
          <p:nvSpPr>
            <p:cNvPr id="12" name="TextBox 11"/>
            <p:cNvSpPr txBox="1"/>
            <p:nvPr/>
          </p:nvSpPr>
          <p:spPr>
            <a:xfrm>
              <a:off x="2057400" y="838200"/>
              <a:ext cx="2362200" cy="325881"/>
            </a:xfrm>
            <a:prstGeom prst="rect">
              <a:avLst/>
            </a:prstGeom>
            <a:noFill/>
          </p:spPr>
          <p:txBody>
            <a:bodyPr wrap="square" rtlCol="0">
              <a:spAutoFit/>
            </a:bodyPr>
            <a:lstStyle/>
            <a:p>
              <a:r>
                <a:rPr lang="en-US" sz="1800" b="1" dirty="0" smtClean="0">
                  <a:solidFill>
                    <a:srgbClr val="002060"/>
                  </a:solidFill>
                  <a:latin typeface="Agency FB" pitchFamily="34" charset="0"/>
                </a:rPr>
                <a:t>   E. LEARNER-CLASSROOM RATIO</a:t>
              </a:r>
              <a:endParaRPr lang="en-US" sz="1800" b="1" dirty="0">
                <a:solidFill>
                  <a:srgbClr val="002060"/>
                </a:solidFill>
                <a:latin typeface="Agency FB" pitchFamily="34" charset="0"/>
              </a:endParaRPr>
            </a:p>
          </p:txBody>
        </p:sp>
        <p:sp>
          <p:nvSpPr>
            <p:cNvPr id="13" name="TextBox 12"/>
            <p:cNvSpPr txBox="1"/>
            <p:nvPr/>
          </p:nvSpPr>
          <p:spPr>
            <a:xfrm>
              <a:off x="228600" y="3886200"/>
              <a:ext cx="2057400" cy="325881"/>
            </a:xfrm>
            <a:prstGeom prst="rect">
              <a:avLst/>
            </a:prstGeom>
            <a:noFill/>
          </p:spPr>
          <p:txBody>
            <a:bodyPr wrap="square" rtlCol="0">
              <a:spAutoFit/>
            </a:bodyPr>
            <a:lstStyle/>
            <a:p>
              <a:r>
                <a:rPr lang="en-US" sz="1800" b="1" dirty="0" smtClean="0">
                  <a:solidFill>
                    <a:srgbClr val="002060"/>
                  </a:solidFill>
                  <a:latin typeface="Agency FB" pitchFamily="34" charset="0"/>
                </a:rPr>
                <a:t>F. LEARNER –TOILET RATIO</a:t>
              </a:r>
              <a:endParaRPr lang="en-US" sz="1800" b="1" dirty="0">
                <a:solidFill>
                  <a:srgbClr val="002060"/>
                </a:solidFill>
                <a:latin typeface="Agency FB" pitchFamily="34" charset="0"/>
              </a:endParaRPr>
            </a:p>
          </p:txBody>
        </p:sp>
        <p:sp>
          <p:nvSpPr>
            <p:cNvPr id="14" name="TextBox 13"/>
            <p:cNvSpPr txBox="1"/>
            <p:nvPr/>
          </p:nvSpPr>
          <p:spPr>
            <a:xfrm>
              <a:off x="2438400" y="3886200"/>
              <a:ext cx="1828800" cy="325881"/>
            </a:xfrm>
            <a:prstGeom prst="rect">
              <a:avLst/>
            </a:prstGeom>
            <a:noFill/>
          </p:spPr>
          <p:txBody>
            <a:bodyPr wrap="square" rtlCol="0">
              <a:spAutoFit/>
            </a:bodyPr>
            <a:lstStyle/>
            <a:p>
              <a:r>
                <a:rPr lang="en-US" sz="1800" b="1" dirty="0" smtClean="0">
                  <a:solidFill>
                    <a:srgbClr val="002060"/>
                  </a:solidFill>
                  <a:latin typeface="Agency FB" pitchFamily="34" charset="0"/>
                </a:rPr>
                <a:t>G. LEARNER-SEAT RATIO</a:t>
              </a:r>
              <a:endParaRPr lang="en-US" sz="1800" b="1" dirty="0">
                <a:solidFill>
                  <a:srgbClr val="002060"/>
                </a:solidFill>
                <a:latin typeface="Agency FB" pitchFamily="34" charset="0"/>
              </a:endParaRPr>
            </a:p>
          </p:txBody>
        </p:sp>
        <p:pic>
          <p:nvPicPr>
            <p:cNvPr id="15" name="Picture 2"/>
            <p:cNvPicPr>
              <a:picLocks noChangeAspect="1" noChangeArrowheads="1"/>
            </p:cNvPicPr>
            <p:nvPr/>
          </p:nvPicPr>
          <p:blipFill>
            <a:blip r:embed="rId4" cstate="print"/>
            <a:srcRect l="6567" t="5187" r="9370" b="6846"/>
            <a:stretch>
              <a:fillRect/>
            </a:stretch>
          </p:blipFill>
          <p:spPr bwMode="auto">
            <a:xfrm>
              <a:off x="2514600" y="4343400"/>
              <a:ext cx="1676400" cy="1071782"/>
            </a:xfrm>
            <a:prstGeom prst="rect">
              <a:avLst/>
            </a:prstGeom>
            <a:ln w="38100">
              <a:solidFill>
                <a:srgbClr val="FFFF00"/>
              </a:solidFill>
            </a:ln>
            <a:effectLst>
              <a:outerShdw blurRad="292100" dist="139700" dir="2700000" algn="tl" rotWithShape="0">
                <a:srgbClr val="333333">
                  <a:alpha val="65000"/>
                </a:srgbClr>
              </a:outerShdw>
            </a:effectLst>
          </p:spPr>
        </p:pic>
        <p:sp>
          <p:nvSpPr>
            <p:cNvPr id="16" name="Rectangle 15"/>
            <p:cNvSpPr/>
            <p:nvPr/>
          </p:nvSpPr>
          <p:spPr>
            <a:xfrm>
              <a:off x="2286000" y="2743200"/>
              <a:ext cx="1981200" cy="706076"/>
            </a:xfrm>
            <a:prstGeom prst="rect">
              <a:avLst/>
            </a:prstGeom>
          </p:spPr>
          <p:txBody>
            <a:bodyPr wrap="square">
              <a:spAutoFit/>
            </a:bodyPr>
            <a:lstStyle/>
            <a:p>
              <a:pPr algn="ctr"/>
              <a:r>
                <a:rPr lang="en-US" sz="1300" b="1" dirty="0" smtClean="0">
                  <a:solidFill>
                    <a:srgbClr val="002060"/>
                  </a:solidFill>
                  <a:latin typeface="Agency FB" pitchFamily="34" charset="0"/>
                </a:rPr>
                <a:t>     18 ACADEMIC CLASSROOMS</a:t>
              </a:r>
            </a:p>
            <a:p>
              <a:pPr algn="just"/>
              <a:r>
                <a:rPr lang="en-US" sz="1300" b="1" dirty="0" smtClean="0">
                  <a:solidFill>
                    <a:srgbClr val="002060"/>
                  </a:solidFill>
                  <a:latin typeface="Agency FB" pitchFamily="34" charset="0"/>
                </a:rPr>
                <a:t>There are 18 academic classrooms that cater 29 classes from K – 6. </a:t>
              </a:r>
              <a:r>
                <a:rPr lang="en-US" b="1" dirty="0" smtClean="0">
                  <a:solidFill>
                    <a:srgbClr val="002060"/>
                  </a:solidFill>
                </a:rPr>
                <a:t> </a:t>
              </a:r>
              <a:endParaRPr lang="en-US" dirty="0">
                <a:solidFill>
                  <a:srgbClr val="002060"/>
                </a:solidFill>
              </a:endParaRPr>
            </a:p>
          </p:txBody>
        </p:sp>
        <p:sp>
          <p:nvSpPr>
            <p:cNvPr id="17" name="Rectangle 16"/>
            <p:cNvSpPr/>
            <p:nvPr/>
          </p:nvSpPr>
          <p:spPr>
            <a:xfrm>
              <a:off x="2286000" y="5486400"/>
              <a:ext cx="2057400" cy="787546"/>
            </a:xfrm>
            <a:prstGeom prst="rect">
              <a:avLst/>
            </a:prstGeom>
          </p:spPr>
          <p:txBody>
            <a:bodyPr wrap="square">
              <a:spAutoFit/>
            </a:bodyPr>
            <a:lstStyle/>
            <a:p>
              <a:pPr algn="ctr"/>
              <a:r>
                <a:rPr lang="en-US" sz="1300" b="1" dirty="0" smtClean="0">
                  <a:solidFill>
                    <a:srgbClr val="002060"/>
                  </a:solidFill>
                  <a:latin typeface="Agency FB" pitchFamily="34" charset="0"/>
                </a:rPr>
                <a:t>1:1 SEATS RATIO</a:t>
              </a:r>
            </a:p>
            <a:p>
              <a:pPr algn="just"/>
              <a:r>
                <a:rPr lang="en-US" sz="1300" b="1" dirty="0" smtClean="0">
                  <a:solidFill>
                    <a:srgbClr val="002060"/>
                  </a:solidFill>
                  <a:latin typeface="Agency FB" pitchFamily="34" charset="0"/>
                </a:rPr>
                <a:t>There is enough seats for the pupils since we are implementing shifting of classes. Teachers have one table each. </a:t>
              </a:r>
              <a:endParaRPr lang="en-US" sz="1300" dirty="0">
                <a:solidFill>
                  <a:srgbClr val="002060"/>
                </a:solidFill>
                <a:latin typeface="Agency FB" pitchFamily="34" charset="0"/>
              </a:endParaRPr>
            </a:p>
          </p:txBody>
        </p:sp>
        <p:pic>
          <p:nvPicPr>
            <p:cNvPr id="18" name="Picture 3"/>
            <p:cNvPicPr>
              <a:picLocks noChangeAspect="1" noChangeArrowheads="1"/>
            </p:cNvPicPr>
            <p:nvPr/>
          </p:nvPicPr>
          <p:blipFill>
            <a:blip r:embed="rId5" cstate="print"/>
            <a:srcRect/>
            <a:stretch>
              <a:fillRect/>
            </a:stretch>
          </p:blipFill>
          <p:spPr bwMode="auto">
            <a:xfrm>
              <a:off x="2514600" y="1447800"/>
              <a:ext cx="1676400" cy="1104900"/>
            </a:xfrm>
            <a:prstGeom prst="rect">
              <a:avLst/>
            </a:prstGeom>
            <a:noFill/>
            <a:ln w="38100">
              <a:solidFill>
                <a:srgbClr val="FFFF00"/>
              </a:solidFill>
              <a:miter lim="800000"/>
              <a:headEnd/>
              <a:tailEnd/>
            </a:ln>
            <a:effectLst/>
          </p:spPr>
        </p:pic>
        <p:pic>
          <p:nvPicPr>
            <p:cNvPr id="19" name="Picture 4"/>
            <p:cNvPicPr>
              <a:picLocks noChangeAspect="1" noChangeArrowheads="1"/>
            </p:cNvPicPr>
            <p:nvPr/>
          </p:nvPicPr>
          <p:blipFill>
            <a:blip r:embed="rId6" cstate="print"/>
            <a:srcRect/>
            <a:stretch>
              <a:fillRect/>
            </a:stretch>
          </p:blipFill>
          <p:spPr bwMode="auto">
            <a:xfrm>
              <a:off x="381000" y="4343400"/>
              <a:ext cx="1666875" cy="1066800"/>
            </a:xfrm>
            <a:prstGeom prst="rect">
              <a:avLst/>
            </a:prstGeom>
            <a:noFill/>
            <a:ln w="38100">
              <a:solidFill>
                <a:srgbClr val="FFFF00"/>
              </a:solidFill>
              <a:miter lim="800000"/>
              <a:headEnd/>
              <a:tailEnd/>
            </a:ln>
            <a:effectLst/>
          </p:spPr>
        </p:pic>
        <p:sp>
          <p:nvSpPr>
            <p:cNvPr id="20" name="Rectangle 19"/>
            <p:cNvSpPr/>
            <p:nvPr/>
          </p:nvSpPr>
          <p:spPr>
            <a:xfrm>
              <a:off x="228600" y="5562599"/>
              <a:ext cx="1905000" cy="787546"/>
            </a:xfrm>
            <a:prstGeom prst="rect">
              <a:avLst/>
            </a:prstGeom>
          </p:spPr>
          <p:txBody>
            <a:bodyPr wrap="square">
              <a:spAutoFit/>
            </a:bodyPr>
            <a:lstStyle/>
            <a:p>
              <a:pPr algn="ctr"/>
              <a:r>
                <a:rPr lang="en-US" sz="1300" b="1" dirty="0" smtClean="0">
                  <a:solidFill>
                    <a:srgbClr val="002060"/>
                  </a:solidFill>
                  <a:latin typeface="Agency FB" pitchFamily="34" charset="0"/>
                </a:rPr>
                <a:t>24 COMMON COMFORT ROOMS</a:t>
              </a:r>
            </a:p>
            <a:p>
              <a:pPr algn="just"/>
              <a:r>
                <a:rPr lang="en-US" sz="1300" b="1" dirty="0" smtClean="0">
                  <a:solidFill>
                    <a:srgbClr val="002060"/>
                  </a:solidFill>
                  <a:latin typeface="Agency FB" pitchFamily="34" charset="0"/>
                </a:rPr>
                <a:t>There is sufficient number of </a:t>
              </a:r>
              <a:r>
                <a:rPr lang="en-US" sz="1300" b="1" dirty="0" err="1" smtClean="0">
                  <a:solidFill>
                    <a:srgbClr val="002060"/>
                  </a:solidFill>
                  <a:latin typeface="Agency FB" pitchFamily="34" charset="0"/>
                </a:rPr>
                <a:t>toi</a:t>
              </a:r>
              <a:r>
                <a:rPr lang="en-US" sz="1300" b="1" dirty="0" smtClean="0">
                  <a:solidFill>
                    <a:srgbClr val="002060"/>
                  </a:solidFill>
                  <a:latin typeface="Agency FB" pitchFamily="34" charset="0"/>
                </a:rPr>
                <a:t>-lets for the total number of enrollees. </a:t>
              </a:r>
              <a:endParaRPr lang="en-US" sz="1300" dirty="0">
                <a:solidFill>
                  <a:srgbClr val="002060"/>
                </a:solidFill>
                <a:latin typeface="Agency FB" pitchFamily="34" charset="0"/>
              </a:endParaRPr>
            </a:p>
          </p:txBody>
        </p:sp>
      </p:grpSp>
      <p:sp>
        <p:nvSpPr>
          <p:cNvPr id="21" name="Rectangle 20"/>
          <p:cNvSpPr/>
          <p:nvPr/>
        </p:nvSpPr>
        <p:spPr>
          <a:xfrm>
            <a:off x="1257301" y="949960"/>
            <a:ext cx="2639112" cy="410654"/>
          </a:xfrm>
          <a:prstGeom prst="rect">
            <a:avLst/>
          </a:prstGeom>
        </p:spPr>
        <p:txBody>
          <a:bodyPr wrap="none" lIns="101882" tIns="50941" rIns="101882" bIns="50941">
            <a:spAutoFit/>
          </a:bodyPr>
          <a:lstStyle/>
          <a:p>
            <a:pPr algn="ctr"/>
            <a:r>
              <a:rPr lang="en-US" b="1" dirty="0" smtClean="0">
                <a:solidFill>
                  <a:srgbClr val="0000FF"/>
                </a:solidFill>
                <a:latin typeface="Agency FB" pitchFamily="34" charset="0"/>
              </a:rPr>
              <a:t>“EQUIPPING THE LEARNERS”</a:t>
            </a:r>
            <a:endParaRPr lang="en-US" b="1" dirty="0">
              <a:solidFill>
                <a:srgbClr val="0000FF"/>
              </a:solidFill>
              <a:latin typeface="Agency FB" pitchFamily="34" charset="0"/>
            </a:endParaRPr>
          </a:p>
        </p:txBody>
      </p:sp>
      <p:pic>
        <p:nvPicPr>
          <p:cNvPr id="32770" name="Picture 2" descr="C:\Users\user\Desktop\PHYSICAL FACILITIES\received_730080763811897.jpeg"/>
          <p:cNvPicPr>
            <a:picLocks noChangeAspect="1" noChangeArrowheads="1"/>
          </p:cNvPicPr>
          <p:nvPr/>
        </p:nvPicPr>
        <p:blipFill>
          <a:blip r:embed="rId7" cstate="print"/>
          <a:srcRect l="10075"/>
          <a:stretch>
            <a:fillRect/>
          </a:stretch>
        </p:blipFill>
        <p:spPr bwMode="auto">
          <a:xfrm>
            <a:off x="335280" y="1468120"/>
            <a:ext cx="2244514" cy="1446530"/>
          </a:xfrm>
          <a:prstGeom prst="rect">
            <a:avLst/>
          </a:prstGeom>
          <a:noFill/>
          <a:ln w="38100">
            <a:solidFill>
              <a:srgbClr val="FFFF00"/>
            </a:solidFill>
          </a:ln>
        </p:spPr>
      </p:pic>
      <p:pic>
        <p:nvPicPr>
          <p:cNvPr id="32771" name="Picture 3" descr="C:\Users\user\Desktop\PHYSICAL FACILITIES\received_730726020414038.jpeg"/>
          <p:cNvPicPr>
            <a:picLocks noChangeAspect="1" noChangeArrowheads="1"/>
          </p:cNvPicPr>
          <p:nvPr/>
        </p:nvPicPr>
        <p:blipFill>
          <a:blip r:embed="rId8" cstate="print"/>
          <a:srcRect l="22500" t="4074" r="18333"/>
          <a:stretch>
            <a:fillRect/>
          </a:stretch>
        </p:blipFill>
        <p:spPr bwMode="auto">
          <a:xfrm>
            <a:off x="2682242" y="1468121"/>
            <a:ext cx="2113947" cy="1986280"/>
          </a:xfrm>
          <a:prstGeom prst="rect">
            <a:avLst/>
          </a:prstGeom>
          <a:noFill/>
          <a:ln w="38100">
            <a:solidFill>
              <a:srgbClr val="FFFF00"/>
            </a:solidFill>
          </a:ln>
        </p:spPr>
      </p:pic>
      <p:pic>
        <p:nvPicPr>
          <p:cNvPr id="32772" name="Picture 4" descr="C:\Users\user\Desktop\PHYSICAL FACILITIES\received_730683533751620.jpeg"/>
          <p:cNvPicPr>
            <a:picLocks noChangeAspect="1" noChangeArrowheads="1"/>
          </p:cNvPicPr>
          <p:nvPr/>
        </p:nvPicPr>
        <p:blipFill>
          <a:blip r:embed="rId9" cstate="print"/>
          <a:srcRect/>
          <a:stretch>
            <a:fillRect/>
          </a:stretch>
        </p:blipFill>
        <p:spPr bwMode="auto">
          <a:xfrm>
            <a:off x="335280" y="3022600"/>
            <a:ext cx="2263140" cy="3454400"/>
          </a:xfrm>
          <a:prstGeom prst="rect">
            <a:avLst/>
          </a:prstGeom>
          <a:noFill/>
          <a:ln w="38100">
            <a:solidFill>
              <a:srgbClr val="66FFFF"/>
            </a:solidFill>
          </a:ln>
        </p:spPr>
      </p:pic>
      <p:pic>
        <p:nvPicPr>
          <p:cNvPr id="32773" name="Picture 5" descr="C:\Users\user\Desktop\PHYSICAL FACILITIES\received_10205871138337277.jpeg"/>
          <p:cNvPicPr>
            <a:picLocks noChangeAspect="1" noChangeArrowheads="1"/>
          </p:cNvPicPr>
          <p:nvPr/>
        </p:nvPicPr>
        <p:blipFill>
          <a:blip r:embed="rId10" cstate="print"/>
          <a:srcRect/>
          <a:stretch>
            <a:fillRect/>
          </a:stretch>
        </p:blipFill>
        <p:spPr bwMode="auto">
          <a:xfrm>
            <a:off x="2682240" y="3540760"/>
            <a:ext cx="2123440" cy="1468120"/>
          </a:xfrm>
          <a:prstGeom prst="rect">
            <a:avLst/>
          </a:prstGeom>
          <a:noFill/>
          <a:ln w="38100">
            <a:solidFill>
              <a:srgbClr val="66FFFF"/>
            </a:solidFill>
          </a:ln>
        </p:spPr>
      </p:pic>
      <p:pic>
        <p:nvPicPr>
          <p:cNvPr id="32775" name="Picture 7" descr="C:\Users\user\Desktop\PHYSICAL FACILITIES\received_120300001134614639.jpeg"/>
          <p:cNvPicPr>
            <a:picLocks noChangeAspect="1" noChangeArrowheads="1"/>
          </p:cNvPicPr>
          <p:nvPr/>
        </p:nvPicPr>
        <p:blipFill>
          <a:blip r:embed="rId11" cstate="print"/>
          <a:srcRect l="2804" t="31464" b="13707"/>
          <a:stretch>
            <a:fillRect/>
          </a:stretch>
        </p:blipFill>
        <p:spPr bwMode="auto">
          <a:xfrm>
            <a:off x="2682241" y="5095240"/>
            <a:ext cx="2095499" cy="1381760"/>
          </a:xfrm>
          <a:prstGeom prst="rect">
            <a:avLst/>
          </a:prstGeom>
          <a:noFill/>
          <a:ln w="38100">
            <a:solidFill>
              <a:srgbClr val="66FFFF"/>
            </a:solidFill>
          </a:ln>
        </p:spPr>
      </p:pic>
      <p:sp>
        <p:nvSpPr>
          <p:cNvPr id="28" name="TextBox 27"/>
          <p:cNvSpPr txBox="1"/>
          <p:nvPr/>
        </p:nvSpPr>
        <p:spPr>
          <a:xfrm>
            <a:off x="461010" y="6706125"/>
            <a:ext cx="4274820" cy="718430"/>
          </a:xfrm>
          <a:prstGeom prst="rect">
            <a:avLst/>
          </a:prstGeom>
          <a:noFill/>
        </p:spPr>
        <p:txBody>
          <a:bodyPr wrap="square" lIns="101882" tIns="50941" rIns="101882" bIns="50941" rtlCol="0">
            <a:spAutoFit/>
          </a:bodyPr>
          <a:lstStyle/>
          <a:p>
            <a:pPr algn="ctr"/>
            <a:r>
              <a:rPr lang="en-US" b="1" dirty="0" smtClean="0">
                <a:solidFill>
                  <a:srgbClr val="002060"/>
                </a:solidFill>
                <a:latin typeface="Agency FB" pitchFamily="34" charset="0"/>
              </a:rPr>
              <a:t>INSTRUCTIONAL MATERIALS – Improvised Strategic Instructional Materials are made</a:t>
            </a:r>
            <a:endParaRPr lang="en-US" b="1" dirty="0">
              <a:solidFill>
                <a:srgbClr val="002060"/>
              </a:solidFill>
              <a:latin typeface="Agency FB"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6" descr="C:\Users\user\Documents\images (52).jpg"/>
          <p:cNvPicPr>
            <a:picLocks noChangeAspect="1" noChangeArrowheads="1"/>
          </p:cNvPicPr>
          <p:nvPr/>
        </p:nvPicPr>
        <p:blipFill>
          <a:blip r:embed="rId2"/>
          <a:srcRect/>
          <a:stretch>
            <a:fillRect/>
          </a:stretch>
        </p:blipFill>
        <p:spPr bwMode="auto">
          <a:xfrm>
            <a:off x="5029200" y="0"/>
            <a:ext cx="5029200" cy="7772400"/>
          </a:xfrm>
          <a:prstGeom prst="rect">
            <a:avLst/>
          </a:prstGeom>
          <a:noFill/>
        </p:spPr>
      </p:pic>
      <p:pic>
        <p:nvPicPr>
          <p:cNvPr id="25" name="Picture 6" descr="C:\Users\user\Documents\images (52).jpg"/>
          <p:cNvPicPr>
            <a:picLocks noChangeAspect="1" noChangeArrowheads="1"/>
          </p:cNvPicPr>
          <p:nvPr/>
        </p:nvPicPr>
        <p:blipFill>
          <a:blip r:embed="rId2"/>
          <a:srcRect/>
          <a:stretch>
            <a:fillRect/>
          </a:stretch>
        </p:blipFill>
        <p:spPr bwMode="auto">
          <a:xfrm>
            <a:off x="0" y="0"/>
            <a:ext cx="5029200" cy="7772400"/>
          </a:xfrm>
          <a:prstGeom prst="rect">
            <a:avLst/>
          </a:prstGeom>
          <a:noFill/>
        </p:spPr>
      </p:pic>
      <p:sp>
        <p:nvSpPr>
          <p:cNvPr id="7" name="Rectangle 6"/>
          <p:cNvSpPr/>
          <p:nvPr/>
        </p:nvSpPr>
        <p:spPr>
          <a:xfrm>
            <a:off x="5783580" y="345440"/>
            <a:ext cx="3604260" cy="518160"/>
          </a:xfrm>
          <a:prstGeom prst="rect">
            <a:avLst/>
          </a:prstGeom>
        </p:spPr>
        <p:style>
          <a:lnRef idx="1">
            <a:schemeClr val="accent5"/>
          </a:lnRef>
          <a:fillRef idx="2">
            <a:schemeClr val="accent5"/>
          </a:fillRef>
          <a:effectRef idx="1">
            <a:schemeClr val="accent5"/>
          </a:effectRef>
          <a:fontRef idx="minor">
            <a:schemeClr val="dk1"/>
          </a:fontRef>
        </p:style>
        <p:txBody>
          <a:bodyPr lIns="101882" tIns="50941" rIns="101882" bIns="50941" rtlCol="0" anchor="ctr"/>
          <a:lstStyle/>
          <a:p>
            <a:pPr algn="ctr"/>
            <a:r>
              <a:rPr lang="en-US" dirty="0" smtClean="0">
                <a:ln w="1905"/>
                <a:solidFill>
                  <a:srgbClr val="7030A0"/>
                </a:solidFill>
                <a:effectLst>
                  <a:innerShdw blurRad="69850" dist="43180" dir="5400000">
                    <a:srgbClr val="000000">
                      <a:alpha val="65000"/>
                    </a:srgbClr>
                  </a:innerShdw>
                </a:effectLst>
                <a:latin typeface="Britannic Bold" pitchFamily="34" charset="0"/>
              </a:rPr>
              <a:t>STATUS OF SCHOOL PROJECTS</a:t>
            </a:r>
            <a:endParaRPr lang="en-US" dirty="0">
              <a:ln w="57150">
                <a:solidFill>
                  <a:schemeClr val="tx1"/>
                </a:solidFill>
              </a:ln>
            </a:endParaRPr>
          </a:p>
        </p:txBody>
      </p:sp>
      <p:sp>
        <p:nvSpPr>
          <p:cNvPr id="8" name="Rectangle 7"/>
          <p:cNvSpPr/>
          <p:nvPr/>
        </p:nvSpPr>
        <p:spPr>
          <a:xfrm>
            <a:off x="5975824" y="3862856"/>
            <a:ext cx="3405348" cy="410654"/>
          </a:xfrm>
          <a:prstGeom prst="rect">
            <a:avLst/>
          </a:prstGeom>
        </p:spPr>
        <p:txBody>
          <a:bodyPr wrap="none" lIns="101882" tIns="50941" rIns="101882" bIns="50941">
            <a:spAutoFit/>
          </a:bodyPr>
          <a:lstStyle/>
          <a:p>
            <a:pPr algn="ctr"/>
            <a:r>
              <a:rPr lang="en-US" b="1" dirty="0" smtClean="0">
                <a:solidFill>
                  <a:srgbClr val="0000FF"/>
                </a:solidFill>
                <a:latin typeface="Agency FB" pitchFamily="34" charset="0"/>
              </a:rPr>
              <a:t>“BATA AKO NGAYON, PINUNO BUKAS”</a:t>
            </a:r>
            <a:endParaRPr lang="en-US" b="1" dirty="0">
              <a:solidFill>
                <a:srgbClr val="0000FF"/>
              </a:solidFill>
              <a:latin typeface="Agency FB" pitchFamily="34" charset="0"/>
            </a:endParaRPr>
          </a:p>
        </p:txBody>
      </p:sp>
      <p:sp>
        <p:nvSpPr>
          <p:cNvPr id="9" name="Rectangle 8"/>
          <p:cNvSpPr/>
          <p:nvPr/>
        </p:nvSpPr>
        <p:spPr>
          <a:xfrm>
            <a:off x="6789420" y="1036320"/>
            <a:ext cx="1462508" cy="410654"/>
          </a:xfrm>
          <a:prstGeom prst="rect">
            <a:avLst/>
          </a:prstGeom>
        </p:spPr>
        <p:txBody>
          <a:bodyPr wrap="none" lIns="101882" tIns="50941" rIns="101882" bIns="50941">
            <a:spAutoFit/>
          </a:bodyPr>
          <a:lstStyle/>
          <a:p>
            <a:pPr algn="ctr"/>
            <a:r>
              <a:rPr lang="en-US" b="1" dirty="0" smtClean="0">
                <a:solidFill>
                  <a:srgbClr val="0000FF"/>
                </a:solidFill>
                <a:latin typeface="Agency FB" pitchFamily="34" charset="0"/>
              </a:rPr>
              <a:t>“PFCS CARES”</a:t>
            </a:r>
            <a:endParaRPr lang="en-US" b="1" dirty="0">
              <a:solidFill>
                <a:srgbClr val="0000FF"/>
              </a:solidFill>
              <a:latin typeface="Agency FB" pitchFamily="34" charset="0"/>
            </a:endParaRPr>
          </a:p>
        </p:txBody>
      </p:sp>
      <p:pic>
        <p:nvPicPr>
          <p:cNvPr id="10" name="Picture 2" descr="https://scontent.fmnl9-1.fna.fbcdn.net/v/t34.0-12/16997152_120300002335899762_790091444_n.jpg?oh=be62115589f89dc45327187b0a6f226b&amp;oe=58B5270F"/>
          <p:cNvPicPr>
            <a:picLocks noChangeAspect="1" noChangeArrowheads="1"/>
          </p:cNvPicPr>
          <p:nvPr/>
        </p:nvPicPr>
        <p:blipFill>
          <a:blip r:embed="rId3"/>
          <a:srcRect t="22445" b="13488"/>
          <a:stretch>
            <a:fillRect/>
          </a:stretch>
        </p:blipFill>
        <p:spPr bwMode="auto">
          <a:xfrm>
            <a:off x="5939883" y="4279939"/>
            <a:ext cx="3452482" cy="215900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pic>
        <p:nvPicPr>
          <p:cNvPr id="33794" name="Picture 2" descr="C:\Users\user\Desktop\PHYSICAL FACILITIES\16731494_623340241183601_347940313_o.jpg"/>
          <p:cNvPicPr>
            <a:picLocks noChangeAspect="1" noChangeArrowheads="1"/>
          </p:cNvPicPr>
          <p:nvPr/>
        </p:nvPicPr>
        <p:blipFill>
          <a:blip r:embed="rId4" cstate="print"/>
          <a:srcRect/>
          <a:stretch>
            <a:fillRect/>
          </a:stretch>
        </p:blipFill>
        <p:spPr bwMode="auto">
          <a:xfrm>
            <a:off x="5448300" y="1640840"/>
            <a:ext cx="1924756" cy="1727200"/>
          </a:xfrm>
          <a:prstGeom prst="rect">
            <a:avLst/>
          </a:prstGeom>
          <a:noFill/>
          <a:ln w="38100">
            <a:solidFill>
              <a:srgbClr val="66FFFF"/>
            </a:solidFill>
          </a:ln>
        </p:spPr>
      </p:pic>
      <p:pic>
        <p:nvPicPr>
          <p:cNvPr id="33795" name="Picture 3" descr="C:\Users\user\Desktop\PHYSICAL FACILITIES\IMG20170221175925.jpg"/>
          <p:cNvPicPr>
            <a:picLocks noChangeAspect="1" noChangeArrowheads="1"/>
          </p:cNvPicPr>
          <p:nvPr/>
        </p:nvPicPr>
        <p:blipFill>
          <a:blip r:embed="rId5" cstate="print"/>
          <a:srcRect/>
          <a:stretch>
            <a:fillRect/>
          </a:stretch>
        </p:blipFill>
        <p:spPr bwMode="auto">
          <a:xfrm>
            <a:off x="7627620" y="1640840"/>
            <a:ext cx="1927860" cy="1727200"/>
          </a:xfrm>
          <a:prstGeom prst="rect">
            <a:avLst/>
          </a:prstGeom>
          <a:noFill/>
          <a:ln w="38100">
            <a:solidFill>
              <a:srgbClr val="66FFFF"/>
            </a:solidFill>
          </a:ln>
        </p:spPr>
      </p:pic>
      <p:sp>
        <p:nvSpPr>
          <p:cNvPr id="13" name="TextBox 12"/>
          <p:cNvSpPr txBox="1"/>
          <p:nvPr/>
        </p:nvSpPr>
        <p:spPr>
          <a:xfrm>
            <a:off x="5867400" y="3454400"/>
            <a:ext cx="1424940" cy="410654"/>
          </a:xfrm>
          <a:prstGeom prst="rect">
            <a:avLst/>
          </a:prstGeom>
          <a:noFill/>
        </p:spPr>
        <p:txBody>
          <a:bodyPr wrap="square" lIns="101882" tIns="50941" rIns="101882" bIns="50941" rtlCol="0">
            <a:spAutoFit/>
          </a:bodyPr>
          <a:lstStyle/>
          <a:p>
            <a:r>
              <a:rPr lang="en-US" b="1" dirty="0" smtClean="0">
                <a:solidFill>
                  <a:srgbClr val="002060"/>
                </a:solidFill>
                <a:latin typeface="Agency FB" pitchFamily="34" charset="0"/>
              </a:rPr>
              <a:t>PATHWALK</a:t>
            </a:r>
            <a:endParaRPr lang="en-US" b="1" dirty="0">
              <a:solidFill>
                <a:srgbClr val="002060"/>
              </a:solidFill>
              <a:latin typeface="Agency FB" pitchFamily="34" charset="0"/>
            </a:endParaRPr>
          </a:p>
        </p:txBody>
      </p:sp>
      <p:sp>
        <p:nvSpPr>
          <p:cNvPr id="14" name="Rectangle 13"/>
          <p:cNvSpPr/>
          <p:nvPr/>
        </p:nvSpPr>
        <p:spPr>
          <a:xfrm>
            <a:off x="8046723" y="3454400"/>
            <a:ext cx="1074581" cy="410654"/>
          </a:xfrm>
          <a:prstGeom prst="rect">
            <a:avLst/>
          </a:prstGeom>
        </p:spPr>
        <p:txBody>
          <a:bodyPr wrap="none" lIns="101882" tIns="50941" rIns="101882" bIns="50941">
            <a:spAutoFit/>
          </a:bodyPr>
          <a:lstStyle/>
          <a:p>
            <a:r>
              <a:rPr lang="en-US" b="1" dirty="0" smtClean="0">
                <a:solidFill>
                  <a:srgbClr val="002060"/>
                </a:solidFill>
                <a:latin typeface="Agency FB" pitchFamily="34" charset="0"/>
              </a:rPr>
              <a:t>DRAINAGE</a:t>
            </a:r>
            <a:endParaRPr lang="en-US" b="1" dirty="0">
              <a:solidFill>
                <a:srgbClr val="002060"/>
              </a:solidFill>
              <a:latin typeface="Agency FB" pitchFamily="34" charset="0"/>
            </a:endParaRPr>
          </a:p>
        </p:txBody>
      </p:sp>
      <p:sp>
        <p:nvSpPr>
          <p:cNvPr id="16" name="Rectangle 15"/>
          <p:cNvSpPr/>
          <p:nvPr/>
        </p:nvSpPr>
        <p:spPr>
          <a:xfrm>
            <a:off x="419100" y="345440"/>
            <a:ext cx="4107180" cy="604520"/>
          </a:xfrm>
          <a:prstGeom prst="rect">
            <a:avLst/>
          </a:prstGeom>
        </p:spPr>
        <p:style>
          <a:lnRef idx="1">
            <a:schemeClr val="accent5"/>
          </a:lnRef>
          <a:fillRef idx="2">
            <a:schemeClr val="accent5"/>
          </a:fillRef>
          <a:effectRef idx="1">
            <a:schemeClr val="accent5"/>
          </a:effectRef>
          <a:fontRef idx="minor">
            <a:schemeClr val="dk1"/>
          </a:fontRef>
        </p:style>
        <p:txBody>
          <a:bodyPr lIns="101882" tIns="50941" rIns="101882" bIns="50941" rtlCol="0" anchor="ctr"/>
          <a:lstStyle/>
          <a:p>
            <a:pPr algn="ctr"/>
            <a:r>
              <a:rPr lang="en-US" dirty="0" smtClean="0">
                <a:ln w="1905"/>
                <a:solidFill>
                  <a:srgbClr val="7030A0"/>
                </a:solidFill>
                <a:effectLst>
                  <a:innerShdw blurRad="69850" dist="43180" dir="5400000">
                    <a:srgbClr val="000000">
                      <a:alpha val="65000"/>
                    </a:srgbClr>
                  </a:innerShdw>
                </a:effectLst>
                <a:latin typeface="Britannic Bold" pitchFamily="34" charset="0"/>
              </a:rPr>
              <a:t>III. STATUS OF SCHOOL PROJECTS</a:t>
            </a:r>
            <a:endParaRPr lang="en-US" dirty="0">
              <a:ln w="57150">
                <a:solidFill>
                  <a:schemeClr val="tx1"/>
                </a:solidFill>
              </a:ln>
            </a:endParaRPr>
          </a:p>
        </p:txBody>
      </p:sp>
      <p:sp>
        <p:nvSpPr>
          <p:cNvPr id="17" name="TextBox 16"/>
          <p:cNvSpPr txBox="1"/>
          <p:nvPr/>
        </p:nvSpPr>
        <p:spPr>
          <a:xfrm>
            <a:off x="335280" y="1122681"/>
            <a:ext cx="4358640" cy="595319"/>
          </a:xfrm>
          <a:prstGeom prst="rect">
            <a:avLst/>
          </a:prstGeom>
          <a:noFill/>
        </p:spPr>
        <p:txBody>
          <a:bodyPr wrap="square" lIns="101882" tIns="50941" rIns="101882" bIns="50941" rtlCol="0">
            <a:spAutoFit/>
          </a:bodyPr>
          <a:lstStyle/>
          <a:p>
            <a:pPr algn="ctr"/>
            <a:r>
              <a:rPr lang="en-US" sz="1600" dirty="0" smtClean="0">
                <a:solidFill>
                  <a:srgbClr val="002060"/>
                </a:solidFill>
                <a:latin typeface="Britannic Bold" pitchFamily="34" charset="0"/>
              </a:rPr>
              <a:t>A. STATUS OF ANNUAL IMPROVEMENT PLAN (AIP)/CONTINOUS IMPROVEMENT PROJECTS</a:t>
            </a:r>
            <a:endParaRPr lang="en-US" sz="1600" dirty="0">
              <a:solidFill>
                <a:srgbClr val="002060"/>
              </a:solidFill>
              <a:latin typeface="Britannic Bold" pitchFamily="34" charset="0"/>
            </a:endParaRPr>
          </a:p>
        </p:txBody>
      </p:sp>
      <p:sp>
        <p:nvSpPr>
          <p:cNvPr id="18" name="TextBox 17"/>
          <p:cNvSpPr txBox="1"/>
          <p:nvPr/>
        </p:nvSpPr>
        <p:spPr>
          <a:xfrm>
            <a:off x="335280" y="1813562"/>
            <a:ext cx="4442460" cy="410654"/>
          </a:xfrm>
          <a:prstGeom prst="rect">
            <a:avLst/>
          </a:prstGeom>
          <a:noFill/>
        </p:spPr>
        <p:txBody>
          <a:bodyPr wrap="square" lIns="101882" tIns="50941" rIns="101882" bIns="50941" rtlCol="0">
            <a:spAutoFit/>
          </a:bodyPr>
          <a:lstStyle/>
          <a:p>
            <a:pPr algn="ctr"/>
            <a:r>
              <a:rPr lang="en-US" b="1" dirty="0" smtClean="0">
                <a:solidFill>
                  <a:srgbClr val="0000FF"/>
                </a:solidFill>
                <a:latin typeface="Agency FB" pitchFamily="34" charset="0"/>
              </a:rPr>
              <a:t>TEACHER’S DEVELOPMENT PROGRAM</a:t>
            </a:r>
            <a:endParaRPr lang="en-US" b="1" dirty="0">
              <a:solidFill>
                <a:srgbClr val="0000FF"/>
              </a:solidFill>
              <a:latin typeface="Agency FB" pitchFamily="34" charset="0"/>
            </a:endParaRPr>
          </a:p>
        </p:txBody>
      </p:sp>
      <p:grpSp>
        <p:nvGrpSpPr>
          <p:cNvPr id="19" name="Group 18"/>
          <p:cNvGrpSpPr/>
          <p:nvPr/>
        </p:nvGrpSpPr>
        <p:grpSpPr>
          <a:xfrm>
            <a:off x="754380" y="2331720"/>
            <a:ext cx="3688080" cy="2763520"/>
            <a:chOff x="9601200" y="2209800"/>
            <a:chExt cx="3352800" cy="2438400"/>
          </a:xfrm>
        </p:grpSpPr>
        <p:pic>
          <p:nvPicPr>
            <p:cNvPr id="20" name="Picture 2" descr="https://scontent.fmnl9-1.fna.fbcdn.net/v/t34.0-12/16753840_120300002085915959_1885901778_n.jpg?oh=01fc724c1b4be8605c49dbd95d27d342&amp;oe=58B5660B"/>
            <p:cNvPicPr>
              <a:picLocks noChangeAspect="1" noChangeArrowheads="1"/>
            </p:cNvPicPr>
            <p:nvPr/>
          </p:nvPicPr>
          <p:blipFill>
            <a:blip r:embed="rId6"/>
            <a:srcRect l="8804" t="19926" r="4449" b="26691"/>
            <a:stretch>
              <a:fillRect/>
            </a:stretch>
          </p:blipFill>
          <p:spPr bwMode="auto">
            <a:xfrm>
              <a:off x="11353800" y="2209800"/>
              <a:ext cx="1568824" cy="1066800"/>
            </a:xfrm>
            <a:prstGeom prst="roundRect">
              <a:avLst>
                <a:gd name="adj" fmla="val 8594"/>
              </a:avLst>
            </a:prstGeom>
            <a:solidFill>
              <a:srgbClr val="FFFFFF">
                <a:shade val="85000"/>
              </a:srgbClr>
            </a:solidFill>
            <a:ln w="38100">
              <a:solidFill>
                <a:srgbClr val="FFFF00"/>
              </a:solidFill>
            </a:ln>
            <a:effectLst>
              <a:reflection blurRad="12700" stA="38000" endPos="28000" dist="5000" dir="5400000" sy="-100000" algn="bl" rotWithShape="0"/>
            </a:effectLst>
          </p:spPr>
        </p:pic>
        <p:pic>
          <p:nvPicPr>
            <p:cNvPr id="22" name="Picture 2" descr="C:\Users\user\Desktop\PHYSICAL FACILITIES\IMG20161221102907.jpg"/>
            <p:cNvPicPr>
              <a:picLocks noChangeAspect="1" noChangeArrowheads="1"/>
            </p:cNvPicPr>
            <p:nvPr/>
          </p:nvPicPr>
          <p:blipFill>
            <a:blip r:embed="rId7" cstate="print"/>
            <a:srcRect l="14348" t="30435"/>
            <a:stretch>
              <a:fillRect/>
            </a:stretch>
          </p:blipFill>
          <p:spPr bwMode="auto">
            <a:xfrm>
              <a:off x="11353800" y="3505200"/>
              <a:ext cx="1600200" cy="1066800"/>
            </a:xfrm>
            <a:prstGeom prst="roundRect">
              <a:avLst>
                <a:gd name="adj" fmla="val 8594"/>
              </a:avLst>
            </a:prstGeom>
            <a:solidFill>
              <a:srgbClr val="FFFFFF">
                <a:shade val="85000"/>
              </a:srgbClr>
            </a:solidFill>
            <a:ln w="38100">
              <a:solidFill>
                <a:srgbClr val="FFFF00"/>
              </a:solidFill>
            </a:ln>
            <a:effectLst>
              <a:reflection blurRad="12700" stA="38000" endPos="28000" dist="5000" dir="5400000" sy="-100000" algn="bl" rotWithShape="0"/>
            </a:effectLst>
          </p:spPr>
        </p:pic>
        <p:pic>
          <p:nvPicPr>
            <p:cNvPr id="23" name="Picture 3" descr="C:\Users\user\Desktop\PHYSICAL FACILITIES\received_1329378717094025.jpeg"/>
            <p:cNvPicPr>
              <a:picLocks noChangeAspect="1" noChangeArrowheads="1"/>
            </p:cNvPicPr>
            <p:nvPr/>
          </p:nvPicPr>
          <p:blipFill>
            <a:blip r:embed="rId8" cstate="print"/>
            <a:srcRect/>
            <a:stretch>
              <a:fillRect/>
            </a:stretch>
          </p:blipFill>
          <p:spPr bwMode="auto">
            <a:xfrm>
              <a:off x="9601200" y="3505200"/>
              <a:ext cx="1524000" cy="1143000"/>
            </a:xfrm>
            <a:prstGeom prst="roundRect">
              <a:avLst>
                <a:gd name="adj" fmla="val 8594"/>
              </a:avLst>
            </a:prstGeom>
            <a:solidFill>
              <a:srgbClr val="FFFFFF">
                <a:shade val="85000"/>
              </a:srgbClr>
            </a:solidFill>
            <a:ln w="38100">
              <a:solidFill>
                <a:srgbClr val="FFFF00"/>
              </a:solidFill>
            </a:ln>
            <a:effectLst>
              <a:reflection blurRad="12700" stA="38000" endPos="28000" dist="5000" dir="5400000" sy="-100000" algn="bl" rotWithShape="0"/>
            </a:effectLst>
          </p:spPr>
        </p:pic>
        <p:pic>
          <p:nvPicPr>
            <p:cNvPr id="24" name="Picture 2" descr="C:\Users\user\Desktop\PHYSICAL FACILITIES\IMG20161221095521.jpg"/>
            <p:cNvPicPr>
              <a:picLocks noChangeAspect="1" noChangeArrowheads="1"/>
            </p:cNvPicPr>
            <p:nvPr/>
          </p:nvPicPr>
          <p:blipFill>
            <a:blip r:embed="rId9" cstate="print"/>
            <a:srcRect/>
            <a:stretch>
              <a:fillRect/>
            </a:stretch>
          </p:blipFill>
          <p:spPr bwMode="auto">
            <a:xfrm>
              <a:off x="9601200" y="2209800"/>
              <a:ext cx="1524000" cy="1085850"/>
            </a:xfrm>
            <a:prstGeom prst="roundRect">
              <a:avLst>
                <a:gd name="adj" fmla="val 8594"/>
              </a:avLst>
            </a:prstGeom>
            <a:solidFill>
              <a:srgbClr val="FFFFFF">
                <a:shade val="85000"/>
              </a:srgbClr>
            </a:solidFill>
            <a:ln w="38100">
              <a:solidFill>
                <a:srgbClr val="FFFF00"/>
              </a:solidFill>
            </a:ln>
            <a:effectLst>
              <a:reflection blurRad="12700" stA="38000" endPos="28000" dist="5000" dir="5400000" sy="-100000" algn="bl" rotWithShape="0"/>
            </a:effectLst>
          </p:spPr>
        </p:pic>
      </p:grpSp>
      <p:pic>
        <p:nvPicPr>
          <p:cNvPr id="33796" name="Picture 4" descr="C:\Users\user\Desktop\awwwwwwwwwwwww\PICTURES\OPPO 1\PFCS\IMG20160729150405.jpg"/>
          <p:cNvPicPr>
            <a:picLocks noChangeAspect="1" noChangeArrowheads="1"/>
          </p:cNvPicPr>
          <p:nvPr/>
        </p:nvPicPr>
        <p:blipFill>
          <a:blip r:embed="rId10" cstate="print"/>
          <a:srcRect l="8333" t="51111" r="20000"/>
          <a:stretch>
            <a:fillRect/>
          </a:stretch>
        </p:blipFill>
        <p:spPr bwMode="auto">
          <a:xfrm>
            <a:off x="775335" y="5355214"/>
            <a:ext cx="1676400" cy="1295400"/>
          </a:xfrm>
          <a:prstGeom prst="roundRect">
            <a:avLst>
              <a:gd name="adj" fmla="val 8594"/>
            </a:avLst>
          </a:prstGeom>
          <a:solidFill>
            <a:srgbClr val="FFFFFF">
              <a:shade val="85000"/>
            </a:srgbClr>
          </a:solidFill>
          <a:ln w="38100">
            <a:solidFill>
              <a:srgbClr val="FFFF00"/>
            </a:solidFill>
          </a:ln>
          <a:effectLst>
            <a:reflection blurRad="12700" stA="38000" endPos="28000" dist="5000" dir="5400000" sy="-100000" algn="bl" rotWithShape="0"/>
          </a:effectLst>
        </p:spPr>
      </p:pic>
      <p:pic>
        <p:nvPicPr>
          <p:cNvPr id="33797" name="Picture 5" descr="C:\Users\user\Desktop\awwwwwwwwwwwww\PICTURES\OPPO 1\PFCS\IMG20160916133610.jpg"/>
          <p:cNvPicPr>
            <a:picLocks noChangeAspect="1" noChangeArrowheads="1"/>
          </p:cNvPicPr>
          <p:nvPr/>
        </p:nvPicPr>
        <p:blipFill>
          <a:blip r:embed="rId11" cstate="print"/>
          <a:srcRect/>
          <a:stretch>
            <a:fillRect/>
          </a:stretch>
        </p:blipFill>
        <p:spPr bwMode="auto">
          <a:xfrm>
            <a:off x="2745105" y="5311140"/>
            <a:ext cx="1676400" cy="1295400"/>
          </a:xfrm>
          <a:prstGeom prst="roundRect">
            <a:avLst>
              <a:gd name="adj" fmla="val 8594"/>
            </a:avLst>
          </a:prstGeom>
          <a:solidFill>
            <a:srgbClr val="FFFFFF">
              <a:shade val="85000"/>
            </a:srgbClr>
          </a:solidFill>
          <a:ln w="38100">
            <a:solidFill>
              <a:srgbClr val="FFFF00"/>
            </a:solidFill>
          </a:ln>
          <a:effectLst>
            <a:reflection blurRad="12700" stA="38000" endPos="28000" dist="5000" dir="5400000" sy="-100000" algn="bl" rotWithShape="0"/>
          </a:effectLst>
        </p:spPr>
      </p:pic>
      <p:sp>
        <p:nvSpPr>
          <p:cNvPr id="2" name="TextBox 1"/>
          <p:cNvSpPr txBox="1"/>
          <p:nvPr/>
        </p:nvSpPr>
        <p:spPr>
          <a:xfrm>
            <a:off x="304800" y="6888105"/>
            <a:ext cx="4572000" cy="718430"/>
          </a:xfrm>
          <a:prstGeom prst="rect">
            <a:avLst/>
          </a:prstGeom>
        </p:spPr>
        <p:style>
          <a:lnRef idx="0">
            <a:schemeClr val="accent1"/>
          </a:lnRef>
          <a:fillRef idx="3">
            <a:schemeClr val="accent1"/>
          </a:fillRef>
          <a:effectRef idx="3">
            <a:schemeClr val="accent1"/>
          </a:effectRef>
          <a:fontRef idx="minor">
            <a:schemeClr val="lt1"/>
          </a:fontRef>
        </p:style>
        <p:txBody>
          <a:bodyPr wrap="square" lIns="101882" tIns="50941" rIns="101882" bIns="50941" rtlCol="0">
            <a:spAutoFit/>
          </a:bodyPr>
          <a:lstStyle/>
          <a:p>
            <a:pPr algn="ctr"/>
            <a:r>
              <a:rPr lang="en-US" b="1" dirty="0" smtClean="0">
                <a:solidFill>
                  <a:schemeClr val="bg1"/>
                </a:solidFill>
                <a:latin typeface="Agency FB" pitchFamily="34" charset="0"/>
              </a:rPr>
              <a:t>SLAC sessions are held according to the topics listed on the approved Annual LAC Plan.</a:t>
            </a:r>
            <a:endParaRPr lang="en-US" b="1" dirty="0">
              <a:solidFill>
                <a:schemeClr val="bg1"/>
              </a:solidFill>
              <a:latin typeface="Agency FB" pitchFamily="34" charset="0"/>
            </a:endParaRPr>
          </a:p>
        </p:txBody>
      </p:sp>
      <p:sp>
        <p:nvSpPr>
          <p:cNvPr id="3" name="TextBox 2"/>
          <p:cNvSpPr txBox="1"/>
          <p:nvPr/>
        </p:nvSpPr>
        <p:spPr>
          <a:xfrm>
            <a:off x="5599961" y="6606541"/>
            <a:ext cx="4132326" cy="1026207"/>
          </a:xfrm>
          <a:prstGeom prst="rect">
            <a:avLst/>
          </a:prstGeom>
          <a:ln/>
        </p:spPr>
        <p:style>
          <a:lnRef idx="0">
            <a:schemeClr val="accent1"/>
          </a:lnRef>
          <a:fillRef idx="3">
            <a:schemeClr val="accent1"/>
          </a:fillRef>
          <a:effectRef idx="3">
            <a:schemeClr val="accent1"/>
          </a:effectRef>
          <a:fontRef idx="minor">
            <a:schemeClr val="lt1"/>
          </a:fontRef>
        </p:style>
        <p:txBody>
          <a:bodyPr wrap="square" lIns="101882" tIns="50941" rIns="101882" bIns="50941" rtlCol="0">
            <a:spAutoFit/>
          </a:bodyPr>
          <a:lstStyle/>
          <a:p>
            <a:pPr algn="ctr"/>
            <a:r>
              <a:rPr lang="en-US" b="1" dirty="0" smtClean="0">
                <a:solidFill>
                  <a:schemeClr val="bg1"/>
                </a:solidFill>
                <a:latin typeface="Agency FB" pitchFamily="34" charset="0"/>
              </a:rPr>
              <a:t>School activities that hone the pupils’ leadership skills; scouting, SPG, Young Farmers Club, YES-O and others.</a:t>
            </a:r>
            <a:endParaRPr lang="en-US" b="1" dirty="0">
              <a:solidFill>
                <a:schemeClr val="bg1"/>
              </a:solidFill>
              <a:latin typeface="Agency FB"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6" descr="C:\Users\user\Documents\images (52).jpg"/>
          <p:cNvPicPr>
            <a:picLocks noChangeAspect="1" noChangeArrowheads="1"/>
          </p:cNvPicPr>
          <p:nvPr/>
        </p:nvPicPr>
        <p:blipFill>
          <a:blip r:embed="rId2"/>
          <a:srcRect/>
          <a:stretch>
            <a:fillRect/>
          </a:stretch>
        </p:blipFill>
        <p:spPr bwMode="auto">
          <a:xfrm>
            <a:off x="5029200" y="0"/>
            <a:ext cx="5029200" cy="7772400"/>
          </a:xfrm>
          <a:prstGeom prst="rect">
            <a:avLst/>
          </a:prstGeom>
          <a:noFill/>
        </p:spPr>
      </p:pic>
      <p:pic>
        <p:nvPicPr>
          <p:cNvPr id="16" name="Picture 6" descr="C:\Users\user\Documents\images (52).jpg"/>
          <p:cNvPicPr>
            <a:picLocks noChangeAspect="1" noChangeArrowheads="1"/>
          </p:cNvPicPr>
          <p:nvPr/>
        </p:nvPicPr>
        <p:blipFill>
          <a:blip r:embed="rId2"/>
          <a:srcRect/>
          <a:stretch>
            <a:fillRect/>
          </a:stretch>
        </p:blipFill>
        <p:spPr bwMode="auto">
          <a:xfrm>
            <a:off x="0" y="0"/>
            <a:ext cx="5029200" cy="7772400"/>
          </a:xfrm>
          <a:prstGeom prst="rect">
            <a:avLst/>
          </a:prstGeom>
          <a:noFill/>
        </p:spPr>
      </p:pic>
      <p:pic>
        <p:nvPicPr>
          <p:cNvPr id="14" name="Picture 10" descr="https://scontent.fmnl9-1.fna.fbcdn.net/v/t34.0-12/16934037_371827323217152_936784508_n.jpg?oh=590746adf3d56d53d45228f4c30a8141&amp;oe=58B4F356"/>
          <p:cNvPicPr>
            <a:picLocks noChangeAspect="1" noChangeArrowheads="1"/>
          </p:cNvPicPr>
          <p:nvPr/>
        </p:nvPicPr>
        <p:blipFill>
          <a:blip r:embed="rId3"/>
          <a:srcRect l="10764" t="10458" r="10950" b="7625"/>
          <a:stretch>
            <a:fillRect/>
          </a:stretch>
        </p:blipFill>
        <p:spPr bwMode="auto">
          <a:xfrm>
            <a:off x="419100" y="863602"/>
            <a:ext cx="4191000" cy="2739771"/>
          </a:xfrm>
          <a:prstGeom prst="rect">
            <a:avLst/>
          </a:prstGeom>
          <a:ln w="228600" cap="sq" cmpd="thickThin">
            <a:solidFill>
              <a:srgbClr val="002060"/>
            </a:solidFill>
            <a:prstDash val="solid"/>
            <a:miter lim="800000"/>
          </a:ln>
          <a:effectLst>
            <a:innerShdw blurRad="76200">
              <a:srgbClr val="000000"/>
            </a:innerShdw>
          </a:effectLst>
        </p:spPr>
      </p:pic>
      <p:sp>
        <p:nvSpPr>
          <p:cNvPr id="15" name="Rectangle 14"/>
          <p:cNvSpPr/>
          <p:nvPr/>
        </p:nvSpPr>
        <p:spPr>
          <a:xfrm>
            <a:off x="228600" y="3124200"/>
            <a:ext cx="4610100" cy="1026207"/>
          </a:xfrm>
          <a:prstGeom prst="rect">
            <a:avLst/>
          </a:prstGeom>
          <a:noFill/>
        </p:spPr>
        <p:txBody>
          <a:bodyPr wrap="square" lIns="101882" tIns="50941" rIns="101882" bIns="5094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laybill" pitchFamily="82" charset="0"/>
              </a:rPr>
              <a:t>PFCS FACULTY</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laybill" pitchFamily="82" charset="0"/>
            </a:endParaRPr>
          </a:p>
        </p:txBody>
      </p:sp>
      <p:sp>
        <p:nvSpPr>
          <p:cNvPr id="8" name="Rectangle 7"/>
          <p:cNvSpPr/>
          <p:nvPr/>
        </p:nvSpPr>
        <p:spPr>
          <a:xfrm>
            <a:off x="6035040" y="345440"/>
            <a:ext cx="3101340" cy="777240"/>
          </a:xfrm>
          <a:prstGeom prst="rect">
            <a:avLst/>
          </a:prstGeom>
        </p:spPr>
        <p:style>
          <a:lnRef idx="3">
            <a:schemeClr val="lt1"/>
          </a:lnRef>
          <a:fillRef idx="1">
            <a:schemeClr val="accent4"/>
          </a:fillRef>
          <a:effectRef idx="1">
            <a:schemeClr val="accent4"/>
          </a:effectRef>
          <a:fontRef idx="minor">
            <a:schemeClr val="lt1"/>
          </a:fontRef>
        </p:style>
        <p:txBody>
          <a:bodyPr lIns="101882" tIns="50941" rIns="101882" bIns="50941" rtlCol="0" anchor="ctr"/>
          <a:lstStyle/>
          <a:p>
            <a:pPr algn="ctr"/>
            <a:r>
              <a:rPr lang="en-US" dirty="0" smtClean="0">
                <a:solidFill>
                  <a:schemeClr val="bg1"/>
                </a:solidFill>
                <a:latin typeface="Britannic Bold" pitchFamily="34" charset="0"/>
              </a:rPr>
              <a:t>PFCS TEACHING FORCE</a:t>
            </a:r>
            <a:endParaRPr lang="en-US" dirty="0">
              <a:solidFill>
                <a:schemeClr val="bg1"/>
              </a:solidFill>
              <a:latin typeface="Britannic Bold" pitchFamily="34" charset="0"/>
            </a:endParaRPr>
          </a:p>
          <a:p>
            <a:pPr algn="ctr"/>
            <a:r>
              <a:rPr lang="en-US" dirty="0" smtClean="0">
                <a:solidFill>
                  <a:schemeClr val="bg1"/>
                </a:solidFill>
                <a:latin typeface="Britannic Bold" pitchFamily="34" charset="0"/>
              </a:rPr>
              <a:t>S.Y. 2016-2017</a:t>
            </a:r>
            <a:endParaRPr lang="en-US" dirty="0">
              <a:solidFill>
                <a:schemeClr val="bg1"/>
              </a:solidFill>
              <a:latin typeface="Britannic Bold" pitchFamily="34" charset="0"/>
            </a:endParaRPr>
          </a:p>
        </p:txBody>
      </p:sp>
      <p:sp>
        <p:nvSpPr>
          <p:cNvPr id="10" name="Rectangle 9"/>
          <p:cNvSpPr/>
          <p:nvPr/>
        </p:nvSpPr>
        <p:spPr>
          <a:xfrm>
            <a:off x="5532120" y="1468120"/>
            <a:ext cx="4023360" cy="4318000"/>
          </a:xfrm>
          <a:prstGeom prst="rect">
            <a:avLst/>
          </a:prstGeom>
          <a:ln>
            <a:solidFill>
              <a:srgbClr val="FFFF00"/>
            </a:solidFill>
          </a:ln>
        </p:spPr>
        <p:style>
          <a:lnRef idx="1">
            <a:schemeClr val="accent2"/>
          </a:lnRef>
          <a:fillRef idx="3">
            <a:schemeClr val="accent2"/>
          </a:fillRef>
          <a:effectRef idx="2">
            <a:schemeClr val="accent2"/>
          </a:effectRef>
          <a:fontRef idx="minor">
            <a:schemeClr val="lt1"/>
          </a:fontRef>
        </p:style>
        <p:txBody>
          <a:bodyPr lIns="101882" tIns="50941" rIns="101882" bIns="50941" rtlCol="0" anchor="ctr"/>
          <a:lstStyle/>
          <a:p>
            <a:pPr algn="ctr"/>
            <a:endParaRPr lang="en-US"/>
          </a:p>
        </p:txBody>
      </p:sp>
      <p:sp>
        <p:nvSpPr>
          <p:cNvPr id="11" name="Rectangle 10"/>
          <p:cNvSpPr/>
          <p:nvPr/>
        </p:nvSpPr>
        <p:spPr>
          <a:xfrm>
            <a:off x="5699760" y="1640841"/>
            <a:ext cx="3688080" cy="3857751"/>
          </a:xfrm>
          <a:prstGeom prst="rect">
            <a:avLst/>
          </a:prstGeom>
        </p:spPr>
        <p:style>
          <a:lnRef idx="1">
            <a:schemeClr val="accent6"/>
          </a:lnRef>
          <a:fillRef idx="2">
            <a:schemeClr val="accent6"/>
          </a:fillRef>
          <a:effectRef idx="1">
            <a:schemeClr val="accent6"/>
          </a:effectRef>
          <a:fontRef idx="minor">
            <a:schemeClr val="dk1"/>
          </a:fontRef>
        </p:style>
        <p:txBody>
          <a:bodyPr wrap="square" lIns="101882" tIns="50941" rIns="101882" bIns="50941">
            <a:spAutoFit/>
          </a:bodyPr>
          <a:lstStyle/>
          <a:p>
            <a:r>
              <a:rPr lang="en-US" sz="1300" b="1" dirty="0" smtClean="0">
                <a:solidFill>
                  <a:srgbClr val="002060"/>
                </a:solidFill>
              </a:rPr>
              <a:t> </a:t>
            </a:r>
            <a:r>
              <a:rPr lang="en-US" sz="1100" b="1" dirty="0" smtClean="0">
                <a:solidFill>
                  <a:srgbClr val="002060"/>
                </a:solidFill>
              </a:rPr>
              <a:t>Kindergarten		</a:t>
            </a:r>
            <a:r>
              <a:rPr lang="en-US" sz="1100" b="1" i="1" dirty="0" smtClean="0">
                <a:solidFill>
                  <a:srgbClr val="002060"/>
                </a:solidFill>
              </a:rPr>
              <a:t>Grade </a:t>
            </a:r>
            <a:r>
              <a:rPr lang="en-US" sz="1100" b="1" i="1" dirty="0">
                <a:solidFill>
                  <a:srgbClr val="002060"/>
                </a:solidFill>
              </a:rPr>
              <a:t>IV 	</a:t>
            </a:r>
            <a:endParaRPr lang="en-US" sz="1100" b="1" i="1" dirty="0" smtClean="0">
              <a:solidFill>
                <a:srgbClr val="002060"/>
              </a:solidFill>
            </a:endParaRPr>
          </a:p>
          <a:p>
            <a:r>
              <a:rPr lang="sv-SE" sz="1100" dirty="0" smtClean="0">
                <a:solidFill>
                  <a:srgbClr val="002060"/>
                </a:solidFill>
              </a:rPr>
              <a:t>Olivia </a:t>
            </a:r>
            <a:r>
              <a:rPr lang="sv-SE" sz="1100" dirty="0">
                <a:solidFill>
                  <a:srgbClr val="002060"/>
                </a:solidFill>
              </a:rPr>
              <a:t>C. Dichoson 	Jane R. </a:t>
            </a:r>
            <a:r>
              <a:rPr lang="sv-SE" sz="1100" dirty="0" smtClean="0">
                <a:solidFill>
                  <a:srgbClr val="002060"/>
                </a:solidFill>
              </a:rPr>
              <a:t>Andrade 	</a:t>
            </a:r>
          </a:p>
          <a:p>
            <a:r>
              <a:rPr lang="en-US" sz="1100" dirty="0" smtClean="0">
                <a:solidFill>
                  <a:srgbClr val="002060"/>
                </a:solidFill>
              </a:rPr>
              <a:t> </a:t>
            </a:r>
            <a:r>
              <a:rPr lang="en-US" sz="1100" dirty="0" err="1" smtClean="0">
                <a:solidFill>
                  <a:srgbClr val="002060"/>
                </a:solidFill>
              </a:rPr>
              <a:t>Meriam</a:t>
            </a:r>
            <a:r>
              <a:rPr lang="en-US" sz="1100" dirty="0" smtClean="0">
                <a:solidFill>
                  <a:srgbClr val="002060"/>
                </a:solidFill>
              </a:rPr>
              <a:t> V. Javier 		</a:t>
            </a:r>
            <a:r>
              <a:rPr lang="en-US" sz="1100" dirty="0" err="1" smtClean="0">
                <a:solidFill>
                  <a:srgbClr val="002060"/>
                </a:solidFill>
              </a:rPr>
              <a:t>Visitacion</a:t>
            </a:r>
            <a:r>
              <a:rPr lang="en-US" sz="1100" dirty="0" smtClean="0">
                <a:solidFill>
                  <a:srgbClr val="002060"/>
                </a:solidFill>
              </a:rPr>
              <a:t> M. </a:t>
            </a:r>
            <a:r>
              <a:rPr lang="en-US" sz="1100" dirty="0" err="1" smtClean="0">
                <a:solidFill>
                  <a:srgbClr val="002060"/>
                </a:solidFill>
              </a:rPr>
              <a:t>Angala</a:t>
            </a:r>
            <a:r>
              <a:rPr lang="en-US" sz="1100" dirty="0" smtClean="0">
                <a:solidFill>
                  <a:srgbClr val="002060"/>
                </a:solidFill>
              </a:rPr>
              <a:t>  </a:t>
            </a:r>
            <a:r>
              <a:rPr lang="en-US" sz="1100" dirty="0" err="1" smtClean="0">
                <a:solidFill>
                  <a:srgbClr val="002060"/>
                </a:solidFill>
              </a:rPr>
              <a:t>Sharmaine</a:t>
            </a:r>
            <a:r>
              <a:rPr lang="en-US" sz="1100" dirty="0" smtClean="0">
                <a:solidFill>
                  <a:srgbClr val="002060"/>
                </a:solidFill>
              </a:rPr>
              <a:t> S. </a:t>
            </a:r>
            <a:r>
              <a:rPr lang="en-US" sz="1100" dirty="0" err="1" smtClean="0">
                <a:solidFill>
                  <a:srgbClr val="002060"/>
                </a:solidFill>
              </a:rPr>
              <a:t>Tagle</a:t>
            </a:r>
            <a:r>
              <a:rPr lang="en-US" sz="1100" dirty="0" smtClean="0">
                <a:solidFill>
                  <a:srgbClr val="002060"/>
                </a:solidFill>
              </a:rPr>
              <a:t> 	Lorena C. De </a:t>
            </a:r>
            <a:r>
              <a:rPr lang="en-US" sz="1100" dirty="0" err="1" smtClean="0">
                <a:solidFill>
                  <a:srgbClr val="002060"/>
                </a:solidFill>
              </a:rPr>
              <a:t>Asis</a:t>
            </a:r>
            <a:r>
              <a:rPr lang="en-US" sz="1100" dirty="0" smtClean="0">
                <a:solidFill>
                  <a:srgbClr val="002060"/>
                </a:solidFill>
              </a:rPr>
              <a:t> 	</a:t>
            </a:r>
          </a:p>
          <a:p>
            <a:r>
              <a:rPr lang="it-IT" sz="1100" dirty="0" smtClean="0">
                <a:solidFill>
                  <a:srgbClr val="002060"/>
                </a:solidFill>
              </a:rPr>
              <a:t>		Ma</a:t>
            </a:r>
            <a:r>
              <a:rPr lang="it-IT" sz="1100" dirty="0">
                <a:solidFill>
                  <a:srgbClr val="002060"/>
                </a:solidFill>
              </a:rPr>
              <a:t>. Riella Cea E. </a:t>
            </a:r>
            <a:r>
              <a:rPr lang="it-IT" sz="1100" dirty="0" smtClean="0">
                <a:solidFill>
                  <a:srgbClr val="002060"/>
                </a:solidFill>
              </a:rPr>
              <a:t>Olea</a:t>
            </a:r>
            <a:r>
              <a:rPr lang="en-US" sz="1100" b="1" dirty="0" smtClean="0">
                <a:solidFill>
                  <a:srgbClr val="002060"/>
                </a:solidFill>
              </a:rPr>
              <a:t> Grade </a:t>
            </a:r>
            <a:r>
              <a:rPr lang="en-US" sz="1100" b="1" dirty="0">
                <a:solidFill>
                  <a:srgbClr val="002060"/>
                </a:solidFill>
              </a:rPr>
              <a:t>I 	</a:t>
            </a:r>
          </a:p>
          <a:p>
            <a:r>
              <a:rPr lang="it-IT" sz="1100" dirty="0" smtClean="0">
                <a:solidFill>
                  <a:srgbClr val="002060"/>
                </a:solidFill>
              </a:rPr>
              <a:t>Annabelle </a:t>
            </a:r>
            <a:r>
              <a:rPr lang="it-IT" sz="1100" dirty="0">
                <a:solidFill>
                  <a:srgbClr val="002060"/>
                </a:solidFill>
              </a:rPr>
              <a:t>M. Curacha 	</a:t>
            </a:r>
            <a:r>
              <a:rPr lang="it-IT" sz="1100" b="1" i="1" dirty="0">
                <a:solidFill>
                  <a:srgbClr val="002060"/>
                </a:solidFill>
              </a:rPr>
              <a:t>Grade V 	</a:t>
            </a:r>
          </a:p>
          <a:p>
            <a:r>
              <a:rPr lang="it-IT" sz="1100" dirty="0" smtClean="0">
                <a:solidFill>
                  <a:srgbClr val="002060"/>
                </a:solidFill>
              </a:rPr>
              <a:t>Lucila </a:t>
            </a:r>
            <a:r>
              <a:rPr lang="it-IT" sz="1100" dirty="0">
                <a:solidFill>
                  <a:srgbClr val="002060"/>
                </a:solidFill>
              </a:rPr>
              <a:t>T. Solomon 	</a:t>
            </a:r>
            <a:r>
              <a:rPr lang="it-IT" sz="1100" dirty="0" smtClean="0">
                <a:solidFill>
                  <a:srgbClr val="002060"/>
                </a:solidFill>
              </a:rPr>
              <a:t>	Mary </a:t>
            </a:r>
            <a:r>
              <a:rPr lang="it-IT" sz="1100" dirty="0">
                <a:solidFill>
                  <a:srgbClr val="002060"/>
                </a:solidFill>
              </a:rPr>
              <a:t>Jane A. </a:t>
            </a:r>
            <a:r>
              <a:rPr lang="it-IT" sz="1100" dirty="0" smtClean="0">
                <a:solidFill>
                  <a:srgbClr val="002060"/>
                </a:solidFill>
              </a:rPr>
              <a:t>Vasquez </a:t>
            </a:r>
            <a:endParaRPr lang="it-IT" sz="1100" dirty="0">
              <a:solidFill>
                <a:srgbClr val="002060"/>
              </a:solidFill>
            </a:endParaRPr>
          </a:p>
          <a:p>
            <a:r>
              <a:rPr lang="en-US" sz="1100" dirty="0" err="1" smtClean="0">
                <a:solidFill>
                  <a:srgbClr val="002060"/>
                </a:solidFill>
              </a:rPr>
              <a:t>Judyline</a:t>
            </a:r>
            <a:r>
              <a:rPr lang="en-US" sz="1100" dirty="0" smtClean="0">
                <a:solidFill>
                  <a:srgbClr val="002060"/>
                </a:solidFill>
              </a:rPr>
              <a:t> </a:t>
            </a:r>
            <a:r>
              <a:rPr lang="en-US" sz="1100" dirty="0">
                <a:solidFill>
                  <a:srgbClr val="002060"/>
                </a:solidFill>
              </a:rPr>
              <a:t>T. Glee 	</a:t>
            </a:r>
            <a:r>
              <a:rPr lang="en-US" sz="1100" dirty="0" smtClean="0">
                <a:solidFill>
                  <a:srgbClr val="002060"/>
                </a:solidFill>
              </a:rPr>
              <a:t>	Mary </a:t>
            </a:r>
            <a:r>
              <a:rPr lang="en-US" sz="1100" dirty="0">
                <a:solidFill>
                  <a:srgbClr val="002060"/>
                </a:solidFill>
              </a:rPr>
              <a:t>Madeline B. </a:t>
            </a:r>
            <a:r>
              <a:rPr lang="en-US" sz="1100" dirty="0" err="1" smtClean="0">
                <a:solidFill>
                  <a:srgbClr val="002060"/>
                </a:solidFill>
              </a:rPr>
              <a:t>Sy</a:t>
            </a:r>
            <a:endParaRPr lang="en-US" sz="1100" dirty="0">
              <a:solidFill>
                <a:srgbClr val="002060"/>
              </a:solidFill>
            </a:endParaRPr>
          </a:p>
          <a:p>
            <a:r>
              <a:rPr lang="en-US" sz="1100" dirty="0" smtClean="0">
                <a:solidFill>
                  <a:srgbClr val="002060"/>
                </a:solidFill>
              </a:rPr>
              <a:t>		Mary </a:t>
            </a:r>
            <a:r>
              <a:rPr lang="en-US" sz="1100" dirty="0">
                <a:solidFill>
                  <a:srgbClr val="002060"/>
                </a:solidFill>
              </a:rPr>
              <a:t>Jane L. Cortez </a:t>
            </a:r>
          </a:p>
          <a:p>
            <a:r>
              <a:rPr lang="en-US" sz="1100" b="1" i="1" dirty="0" smtClean="0">
                <a:solidFill>
                  <a:srgbClr val="002060"/>
                </a:solidFill>
              </a:rPr>
              <a:t>Grade </a:t>
            </a:r>
            <a:r>
              <a:rPr lang="en-US" sz="1100" b="1" i="1" dirty="0">
                <a:solidFill>
                  <a:srgbClr val="002060"/>
                </a:solidFill>
              </a:rPr>
              <a:t>II </a:t>
            </a:r>
            <a:r>
              <a:rPr lang="en-US" sz="1100" b="1" i="1" dirty="0" smtClean="0">
                <a:solidFill>
                  <a:srgbClr val="002060"/>
                </a:solidFill>
              </a:rPr>
              <a:t>		</a:t>
            </a:r>
            <a:r>
              <a:rPr lang="en-US" sz="1100" dirty="0" err="1" smtClean="0">
                <a:solidFill>
                  <a:srgbClr val="002060"/>
                </a:solidFill>
              </a:rPr>
              <a:t>Cristine</a:t>
            </a:r>
            <a:r>
              <a:rPr lang="en-US" sz="1100" dirty="0" smtClean="0">
                <a:solidFill>
                  <a:srgbClr val="002060"/>
                </a:solidFill>
              </a:rPr>
              <a:t> </a:t>
            </a:r>
            <a:r>
              <a:rPr lang="en-US" sz="1100" dirty="0">
                <a:solidFill>
                  <a:srgbClr val="002060"/>
                </a:solidFill>
              </a:rPr>
              <a:t>Joy Lucas </a:t>
            </a:r>
            <a:endParaRPr lang="en-US" sz="1100" b="1" i="1" dirty="0">
              <a:solidFill>
                <a:srgbClr val="002060"/>
              </a:solidFill>
            </a:endParaRPr>
          </a:p>
          <a:p>
            <a:r>
              <a:rPr lang="en-US" sz="1100" dirty="0" err="1" smtClean="0">
                <a:solidFill>
                  <a:srgbClr val="002060"/>
                </a:solidFill>
              </a:rPr>
              <a:t>Zenaida</a:t>
            </a:r>
            <a:r>
              <a:rPr lang="en-US" sz="1100" dirty="0" smtClean="0">
                <a:solidFill>
                  <a:srgbClr val="002060"/>
                </a:solidFill>
              </a:rPr>
              <a:t> </a:t>
            </a:r>
            <a:r>
              <a:rPr lang="en-US" sz="1100" dirty="0">
                <a:solidFill>
                  <a:srgbClr val="002060"/>
                </a:solidFill>
              </a:rPr>
              <a:t>P. Bautista 	</a:t>
            </a:r>
          </a:p>
          <a:p>
            <a:r>
              <a:rPr lang="pt-BR" sz="1100" dirty="0" smtClean="0">
                <a:solidFill>
                  <a:srgbClr val="002060"/>
                </a:solidFill>
              </a:rPr>
              <a:t>Editha </a:t>
            </a:r>
            <a:r>
              <a:rPr lang="pt-BR" sz="1100" dirty="0">
                <a:solidFill>
                  <a:srgbClr val="002060"/>
                </a:solidFill>
              </a:rPr>
              <a:t>C. Cajucom 	</a:t>
            </a:r>
            <a:r>
              <a:rPr lang="pt-BR" sz="1100" b="1" dirty="0">
                <a:solidFill>
                  <a:srgbClr val="002060"/>
                </a:solidFill>
              </a:rPr>
              <a:t>Grade VI 	</a:t>
            </a:r>
          </a:p>
          <a:p>
            <a:r>
              <a:rPr lang="it-IT" sz="1100" dirty="0" smtClean="0">
                <a:solidFill>
                  <a:srgbClr val="002060"/>
                </a:solidFill>
              </a:rPr>
              <a:t>Jenevive </a:t>
            </a:r>
            <a:r>
              <a:rPr lang="it-IT" sz="1100" dirty="0">
                <a:solidFill>
                  <a:srgbClr val="002060"/>
                </a:solidFill>
              </a:rPr>
              <a:t>R. Basilis 	</a:t>
            </a:r>
            <a:r>
              <a:rPr lang="it-IT" sz="1100" dirty="0" smtClean="0">
                <a:solidFill>
                  <a:srgbClr val="002060"/>
                </a:solidFill>
              </a:rPr>
              <a:t>Maricon P. </a:t>
            </a:r>
            <a:r>
              <a:rPr lang="it-IT" sz="1100" dirty="0">
                <a:solidFill>
                  <a:srgbClr val="002060"/>
                </a:solidFill>
              </a:rPr>
              <a:t>Perez 	</a:t>
            </a:r>
          </a:p>
          <a:p>
            <a:r>
              <a:rPr lang="it-IT" sz="1100" dirty="0" smtClean="0">
                <a:solidFill>
                  <a:srgbClr val="002060"/>
                </a:solidFill>
              </a:rPr>
              <a:t>Cherry </a:t>
            </a:r>
            <a:r>
              <a:rPr lang="it-IT" sz="1100" dirty="0">
                <a:solidFill>
                  <a:srgbClr val="002060"/>
                </a:solidFill>
              </a:rPr>
              <a:t>May H. Domalaon 	Ma. Teresa O. Lamoste </a:t>
            </a:r>
          </a:p>
          <a:p>
            <a:r>
              <a:rPr lang="en-US" sz="1100" dirty="0" smtClean="0">
                <a:solidFill>
                  <a:srgbClr val="002060"/>
                </a:solidFill>
              </a:rPr>
              <a:t>		</a:t>
            </a:r>
            <a:r>
              <a:rPr lang="en-US" sz="1100" dirty="0" err="1" smtClean="0">
                <a:solidFill>
                  <a:srgbClr val="002060"/>
                </a:solidFill>
              </a:rPr>
              <a:t>Maricris</a:t>
            </a:r>
            <a:r>
              <a:rPr lang="en-US" sz="1100" dirty="0" smtClean="0">
                <a:solidFill>
                  <a:srgbClr val="002060"/>
                </a:solidFill>
              </a:rPr>
              <a:t> </a:t>
            </a:r>
            <a:r>
              <a:rPr lang="en-US" sz="1100" dirty="0">
                <a:solidFill>
                  <a:srgbClr val="002060"/>
                </a:solidFill>
              </a:rPr>
              <a:t>T. So 	</a:t>
            </a:r>
          </a:p>
          <a:p>
            <a:r>
              <a:rPr lang="en-US" sz="1100" b="1" i="1" dirty="0">
                <a:solidFill>
                  <a:srgbClr val="002060"/>
                </a:solidFill>
              </a:rPr>
              <a:t>Grade III </a:t>
            </a:r>
            <a:r>
              <a:rPr lang="en-US" sz="1100" b="1" i="1" dirty="0" smtClean="0">
                <a:solidFill>
                  <a:srgbClr val="002060"/>
                </a:solidFill>
              </a:rPr>
              <a:t>	</a:t>
            </a:r>
            <a:r>
              <a:rPr lang="en-US" sz="1100" b="1" i="1" dirty="0">
                <a:solidFill>
                  <a:srgbClr val="002060"/>
                </a:solidFill>
              </a:rPr>
              <a:t>	</a:t>
            </a:r>
            <a:r>
              <a:rPr lang="en-US" sz="1100" dirty="0">
                <a:solidFill>
                  <a:srgbClr val="002060"/>
                </a:solidFill>
              </a:rPr>
              <a:t>Teresa C. </a:t>
            </a:r>
            <a:r>
              <a:rPr lang="en-US" sz="1100" dirty="0" smtClean="0">
                <a:solidFill>
                  <a:srgbClr val="002060"/>
                </a:solidFill>
              </a:rPr>
              <a:t>Herrera</a:t>
            </a:r>
            <a:r>
              <a:rPr lang="en-US" sz="1100" b="1" i="1" dirty="0">
                <a:solidFill>
                  <a:srgbClr val="002060"/>
                </a:solidFill>
              </a:rPr>
              <a:t>	</a:t>
            </a:r>
          </a:p>
          <a:p>
            <a:r>
              <a:rPr lang="en-US" sz="1100" dirty="0" smtClean="0">
                <a:solidFill>
                  <a:srgbClr val="002060"/>
                </a:solidFill>
              </a:rPr>
              <a:t>Arlene D. </a:t>
            </a:r>
            <a:r>
              <a:rPr lang="en-US" sz="1100" dirty="0" err="1">
                <a:solidFill>
                  <a:srgbClr val="002060"/>
                </a:solidFill>
              </a:rPr>
              <a:t>Fajardo</a:t>
            </a:r>
            <a:r>
              <a:rPr lang="en-US" sz="1100" dirty="0">
                <a:solidFill>
                  <a:srgbClr val="002060"/>
                </a:solidFill>
              </a:rPr>
              <a:t> 	</a:t>
            </a:r>
          </a:p>
          <a:p>
            <a:r>
              <a:rPr lang="en-US" sz="1100" dirty="0">
                <a:solidFill>
                  <a:srgbClr val="002060"/>
                </a:solidFill>
              </a:rPr>
              <a:t>Gloria T. </a:t>
            </a:r>
            <a:r>
              <a:rPr lang="en-US" sz="1100" dirty="0" smtClean="0">
                <a:solidFill>
                  <a:srgbClr val="002060"/>
                </a:solidFill>
              </a:rPr>
              <a:t>Bautista	 </a:t>
            </a:r>
            <a:r>
              <a:rPr lang="en-US" sz="1100" dirty="0">
                <a:solidFill>
                  <a:srgbClr val="002060"/>
                </a:solidFill>
              </a:rPr>
              <a:t>	</a:t>
            </a:r>
            <a:r>
              <a:rPr lang="en-US" sz="1100" b="1" i="1" dirty="0">
                <a:solidFill>
                  <a:srgbClr val="002060"/>
                </a:solidFill>
              </a:rPr>
              <a:t>Subject Teachers 	</a:t>
            </a:r>
          </a:p>
          <a:p>
            <a:r>
              <a:rPr lang="es-ES" sz="1100" dirty="0" err="1">
                <a:solidFill>
                  <a:srgbClr val="002060"/>
                </a:solidFill>
              </a:rPr>
              <a:t>Marites</a:t>
            </a:r>
            <a:r>
              <a:rPr lang="es-ES" sz="1100" dirty="0">
                <a:solidFill>
                  <a:srgbClr val="002060"/>
                </a:solidFill>
              </a:rPr>
              <a:t> V. Sabanal 	</a:t>
            </a:r>
            <a:r>
              <a:rPr lang="en-US" sz="1100" dirty="0" smtClean="0">
                <a:solidFill>
                  <a:srgbClr val="002060"/>
                </a:solidFill>
              </a:rPr>
              <a:t>Arnold A. </a:t>
            </a:r>
            <a:r>
              <a:rPr lang="en-US" sz="1100" dirty="0" err="1" smtClean="0">
                <a:solidFill>
                  <a:srgbClr val="002060"/>
                </a:solidFill>
              </a:rPr>
              <a:t>Dela</a:t>
            </a:r>
            <a:r>
              <a:rPr lang="en-US" sz="1100" dirty="0" smtClean="0">
                <a:solidFill>
                  <a:srgbClr val="002060"/>
                </a:solidFill>
              </a:rPr>
              <a:t> Cruz </a:t>
            </a:r>
            <a:endParaRPr lang="es-ES" sz="1100" dirty="0">
              <a:solidFill>
                <a:srgbClr val="002060"/>
              </a:solidFill>
            </a:endParaRPr>
          </a:p>
          <a:p>
            <a:r>
              <a:rPr lang="pt-BR" sz="1100" dirty="0">
                <a:solidFill>
                  <a:srgbClr val="002060"/>
                </a:solidFill>
              </a:rPr>
              <a:t>Emma Ruth T. Burgos 	Ria C. Palma 	</a:t>
            </a:r>
          </a:p>
          <a:p>
            <a:r>
              <a:rPr lang="en-US" sz="1100" dirty="0">
                <a:solidFill>
                  <a:srgbClr val="002060"/>
                </a:solidFill>
              </a:rPr>
              <a:t>	</a:t>
            </a:r>
          </a:p>
        </p:txBody>
      </p:sp>
      <p:sp>
        <p:nvSpPr>
          <p:cNvPr id="12" name="Rectangle 11"/>
          <p:cNvSpPr/>
          <p:nvPr/>
        </p:nvSpPr>
        <p:spPr>
          <a:xfrm>
            <a:off x="5364480" y="6217921"/>
            <a:ext cx="4274820" cy="718430"/>
          </a:xfrm>
          <a:prstGeom prst="rect">
            <a:avLst/>
          </a:prstGeom>
        </p:spPr>
        <p:txBody>
          <a:bodyPr wrap="square" lIns="101882" tIns="50941" rIns="101882" bIns="50941">
            <a:spAutoFit/>
          </a:bodyPr>
          <a:lstStyle/>
          <a:p>
            <a:pPr algn="ctr"/>
            <a:r>
              <a:rPr lang="en-US" b="1" dirty="0">
                <a:solidFill>
                  <a:srgbClr val="002060"/>
                </a:solidFill>
                <a:latin typeface="Berlin Sans FB Demi" pitchFamily="34" charset="0"/>
              </a:rPr>
              <a:t>LYN GRACE D. ABANADOR </a:t>
            </a:r>
          </a:p>
          <a:p>
            <a:pPr algn="ctr"/>
            <a:r>
              <a:rPr lang="en-US" b="1" dirty="0">
                <a:solidFill>
                  <a:srgbClr val="002060"/>
                </a:solidFill>
                <a:latin typeface="Berlin Sans FB Demi" pitchFamily="34" charset="0"/>
              </a:rPr>
              <a:t>Principal I </a:t>
            </a:r>
            <a:endParaRPr lang="en-US" dirty="0">
              <a:solidFill>
                <a:srgbClr val="002060"/>
              </a:solidFill>
              <a:latin typeface="Berlin Sans FB Demi" pitchFamily="34" charset="0"/>
            </a:endParaRPr>
          </a:p>
        </p:txBody>
      </p:sp>
      <p:sp>
        <p:nvSpPr>
          <p:cNvPr id="13" name="TextBox 12"/>
          <p:cNvSpPr txBox="1"/>
          <p:nvPr/>
        </p:nvSpPr>
        <p:spPr>
          <a:xfrm>
            <a:off x="228600" y="4345536"/>
            <a:ext cx="4693920" cy="3426864"/>
          </a:xfrm>
          <a:prstGeom prst="rect">
            <a:avLst/>
          </a:prstGeom>
          <a:noFill/>
        </p:spPr>
        <p:txBody>
          <a:bodyPr wrap="square" lIns="101882" tIns="50941" rIns="101882" bIns="50941" rtlCol="0">
            <a:spAutoFit/>
          </a:bodyPr>
          <a:lstStyle/>
          <a:p>
            <a:pPr algn="just"/>
            <a:r>
              <a:rPr lang="en-US" sz="1800" dirty="0" smtClean="0">
                <a:solidFill>
                  <a:srgbClr val="002060"/>
                </a:solidFill>
              </a:rPr>
              <a:t>       </a:t>
            </a:r>
            <a:r>
              <a:rPr lang="en-US" sz="1800" b="1" dirty="0" smtClean="0">
                <a:solidFill>
                  <a:srgbClr val="002060"/>
                </a:solidFill>
                <a:latin typeface="Agency FB" pitchFamily="34" charset="0"/>
              </a:rPr>
              <a:t>PFCS aims to continuously provide a nurturing environment committed to achieving excellence. Headed by a wholehearted and enthusiastic principal, Mrs. Lyn Grace D. </a:t>
            </a:r>
            <a:r>
              <a:rPr lang="en-US" sz="1800" b="1" dirty="0" err="1" smtClean="0">
                <a:solidFill>
                  <a:srgbClr val="002060"/>
                </a:solidFill>
                <a:latin typeface="Agency FB" pitchFamily="34" charset="0"/>
              </a:rPr>
              <a:t>Abanador</a:t>
            </a:r>
            <a:r>
              <a:rPr lang="en-US" sz="1800" b="1" dirty="0">
                <a:solidFill>
                  <a:srgbClr val="002060"/>
                </a:solidFill>
                <a:latin typeface="Agency FB" pitchFamily="34" charset="0"/>
              </a:rPr>
              <a:t>,</a:t>
            </a:r>
            <a:r>
              <a:rPr lang="en-US" sz="1800" b="1" dirty="0" smtClean="0">
                <a:solidFill>
                  <a:srgbClr val="002060"/>
                </a:solidFill>
                <a:latin typeface="Agency FB" pitchFamily="34" charset="0"/>
              </a:rPr>
              <a:t> </a:t>
            </a:r>
            <a:r>
              <a:rPr lang="en-US" sz="1800" b="1" dirty="0">
                <a:solidFill>
                  <a:srgbClr val="002060"/>
                </a:solidFill>
                <a:latin typeface="Agency FB" pitchFamily="34" charset="0"/>
              </a:rPr>
              <a:t>c</a:t>
            </a:r>
            <a:r>
              <a:rPr lang="en-US" sz="1800" b="1" dirty="0" smtClean="0">
                <a:solidFill>
                  <a:srgbClr val="002060"/>
                </a:solidFill>
                <a:latin typeface="Agency FB" pitchFamily="34" charset="0"/>
              </a:rPr>
              <a:t>lose supervision to the school projects, implementation of new school policies for improvement and strengthening partnership with stakeholders, faculty members and parents ensure success of plans and projects</a:t>
            </a:r>
            <a:r>
              <a:rPr lang="en-US" sz="1800" b="1" dirty="0">
                <a:solidFill>
                  <a:srgbClr val="002060"/>
                </a:solidFill>
                <a:latin typeface="Agency FB" pitchFamily="34" charset="0"/>
              </a:rPr>
              <a:t> </a:t>
            </a:r>
            <a:r>
              <a:rPr lang="en-US" sz="1800" b="1" dirty="0" smtClean="0">
                <a:solidFill>
                  <a:srgbClr val="002060"/>
                </a:solidFill>
                <a:latin typeface="Agency FB" pitchFamily="34" charset="0"/>
              </a:rPr>
              <a:t>for the benefit of our clientele, the PFCS pupils. The school believes in its battle cry: “Collaboration and cooperation towards growth </a:t>
            </a:r>
            <a:r>
              <a:rPr lang="en-US" sz="1800" b="1" smtClean="0">
                <a:solidFill>
                  <a:srgbClr val="002060"/>
                </a:solidFill>
                <a:latin typeface="Agency FB" pitchFamily="34" charset="0"/>
              </a:rPr>
              <a:t>and </a:t>
            </a:r>
            <a:r>
              <a:rPr lang="en-US" sz="1800" b="1" smtClean="0">
                <a:solidFill>
                  <a:srgbClr val="002060"/>
                </a:solidFill>
                <a:latin typeface="Agency FB" pitchFamily="34" charset="0"/>
              </a:rPr>
              <a:t>development.”</a:t>
            </a:r>
            <a:endParaRPr lang="en-US" sz="1800" b="1" dirty="0" smtClean="0">
              <a:solidFill>
                <a:srgbClr val="002060"/>
              </a:solidFill>
              <a:latin typeface="Agency FB" pitchFamily="34" charset="0"/>
            </a:endParaRPr>
          </a:p>
          <a:p>
            <a:pPr algn="just"/>
            <a:r>
              <a:rPr lang="en-US" sz="1800" b="1" dirty="0" smtClean="0">
                <a:solidFill>
                  <a:srgbClr val="002060"/>
                </a:solidFill>
                <a:latin typeface="Agency FB" pitchFamily="34" charset="0"/>
              </a:rPr>
              <a:t>	</a:t>
            </a:r>
          </a:p>
        </p:txBody>
      </p:sp>
      <p:sp>
        <p:nvSpPr>
          <p:cNvPr id="17" name="TextBox 16"/>
          <p:cNvSpPr txBox="1"/>
          <p:nvPr/>
        </p:nvSpPr>
        <p:spPr>
          <a:xfrm>
            <a:off x="228600" y="4038600"/>
            <a:ext cx="2095500" cy="349098"/>
          </a:xfrm>
          <a:prstGeom prst="rect">
            <a:avLst/>
          </a:prstGeom>
          <a:noFill/>
        </p:spPr>
        <p:txBody>
          <a:bodyPr wrap="square" lIns="101882" tIns="50941" rIns="101882" bIns="50941" rtlCol="0">
            <a:spAutoFit/>
          </a:bodyPr>
          <a:lstStyle/>
          <a:p>
            <a:r>
              <a:rPr lang="en-US" sz="1600" b="1" dirty="0" smtClean="0">
                <a:solidFill>
                  <a:srgbClr val="C00000"/>
                </a:solidFill>
              </a:rPr>
              <a:t>INTRODUCTION</a:t>
            </a:r>
            <a:endParaRPr lang="en-US" sz="1600" b="1" dirty="0">
              <a:solidFill>
                <a:srgbClr val="C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C:\Users\user\Documents\images (52).jpg"/>
          <p:cNvPicPr>
            <a:picLocks noChangeAspect="1" noChangeArrowheads="1"/>
          </p:cNvPicPr>
          <p:nvPr/>
        </p:nvPicPr>
        <p:blipFill>
          <a:blip r:embed="rId2"/>
          <a:srcRect/>
          <a:stretch>
            <a:fillRect/>
          </a:stretch>
        </p:blipFill>
        <p:spPr bwMode="auto">
          <a:xfrm>
            <a:off x="0" y="0"/>
            <a:ext cx="5029200" cy="7772400"/>
          </a:xfrm>
          <a:prstGeom prst="rect">
            <a:avLst/>
          </a:prstGeom>
          <a:noFill/>
        </p:spPr>
      </p:pic>
      <p:pic>
        <p:nvPicPr>
          <p:cNvPr id="10" name="Picture 6" descr="C:\Users\user\Documents\images (52).jpg"/>
          <p:cNvPicPr>
            <a:picLocks noChangeAspect="1" noChangeArrowheads="1"/>
          </p:cNvPicPr>
          <p:nvPr/>
        </p:nvPicPr>
        <p:blipFill>
          <a:blip r:embed="rId2"/>
          <a:srcRect/>
          <a:stretch>
            <a:fillRect/>
          </a:stretch>
        </p:blipFill>
        <p:spPr bwMode="auto">
          <a:xfrm>
            <a:off x="5029200" y="0"/>
            <a:ext cx="5029200" cy="7772400"/>
          </a:xfrm>
          <a:prstGeom prst="rect">
            <a:avLst/>
          </a:prstGeom>
          <a:noFill/>
        </p:spPr>
      </p:pic>
      <p:sp>
        <p:nvSpPr>
          <p:cNvPr id="5" name="Rectangle 4"/>
          <p:cNvSpPr/>
          <p:nvPr/>
        </p:nvSpPr>
        <p:spPr>
          <a:xfrm>
            <a:off x="6370320" y="1122681"/>
            <a:ext cx="2095500" cy="379876"/>
          </a:xfrm>
          <a:prstGeom prst="rect">
            <a:avLst/>
          </a:prstGeom>
          <a:noFill/>
        </p:spPr>
        <p:txBody>
          <a:bodyPr wrap="square" lIns="101882" tIns="50941" rIns="101882" bIns="50941">
            <a:spAutoFit/>
          </a:bodyPr>
          <a:lstStyle/>
          <a:p>
            <a:pPr algn="ctr"/>
            <a:r>
              <a:rPr lang="en-US" sz="1800" dirty="0" smtClean="0">
                <a:ln w="1905"/>
                <a:solidFill>
                  <a:srgbClr val="7030A0"/>
                </a:solidFill>
                <a:effectLst>
                  <a:innerShdw blurRad="69850" dist="43180" dir="5400000">
                    <a:srgbClr val="000000">
                      <a:alpha val="65000"/>
                    </a:srgbClr>
                  </a:innerShdw>
                </a:effectLst>
                <a:latin typeface="Britannic Bold" pitchFamily="34" charset="0"/>
              </a:rPr>
              <a:t>A. ENROLLMENT</a:t>
            </a:r>
          </a:p>
        </p:txBody>
      </p:sp>
      <p:graphicFrame>
        <p:nvGraphicFramePr>
          <p:cNvPr id="32" name="Chart 31"/>
          <p:cNvGraphicFramePr/>
          <p:nvPr/>
        </p:nvGraphicFramePr>
        <p:xfrm>
          <a:off x="5181600" y="-2438400"/>
          <a:ext cx="5532120" cy="9067800"/>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p:cNvSpPr txBox="1"/>
          <p:nvPr/>
        </p:nvSpPr>
        <p:spPr>
          <a:xfrm>
            <a:off x="5364480" y="6477001"/>
            <a:ext cx="4358640" cy="718430"/>
          </a:xfrm>
          <a:prstGeom prst="rect">
            <a:avLst/>
          </a:prstGeom>
        </p:spPr>
        <p:style>
          <a:lnRef idx="1">
            <a:schemeClr val="accent2"/>
          </a:lnRef>
          <a:fillRef idx="3">
            <a:schemeClr val="accent2"/>
          </a:fillRef>
          <a:effectRef idx="2">
            <a:schemeClr val="accent2"/>
          </a:effectRef>
          <a:fontRef idx="minor">
            <a:schemeClr val="lt1"/>
          </a:fontRef>
        </p:style>
        <p:txBody>
          <a:bodyPr wrap="square" lIns="101882" tIns="50941" rIns="101882" bIns="50941" rtlCol="0">
            <a:spAutoFit/>
          </a:bodyPr>
          <a:lstStyle/>
          <a:p>
            <a:r>
              <a:rPr lang="en-US" dirty="0" smtClean="0">
                <a:solidFill>
                  <a:schemeClr val="bg1"/>
                </a:solidFill>
                <a:latin typeface="Playbill" pitchFamily="82" charset="0"/>
              </a:rPr>
              <a:t>School Year 2016-2017 has a total enrolment of 1,201 consisting of 618 males, 583 females from Kinder to Grades Six. </a:t>
            </a:r>
            <a:endParaRPr lang="en-US" dirty="0">
              <a:solidFill>
                <a:schemeClr val="bg1"/>
              </a:solidFill>
              <a:latin typeface="Playbill" pitchFamily="82" charset="0"/>
            </a:endParaRPr>
          </a:p>
        </p:txBody>
      </p:sp>
      <p:sp>
        <p:nvSpPr>
          <p:cNvPr id="8" name="Rectangle 7"/>
          <p:cNvSpPr/>
          <p:nvPr/>
        </p:nvSpPr>
        <p:spPr>
          <a:xfrm>
            <a:off x="-228600" y="0"/>
            <a:ext cx="5280660" cy="7689569"/>
          </a:xfrm>
          <a:prstGeom prst="rect">
            <a:avLst/>
          </a:prstGeom>
        </p:spPr>
        <p:txBody>
          <a:bodyPr wrap="square" lIns="101882" tIns="50941" rIns="101882" bIns="50941">
            <a:spAutoFit/>
          </a:bodyPr>
          <a:lstStyle/>
          <a:p>
            <a:pPr algn="ctr"/>
            <a:r>
              <a:rPr lang="en-US" b="1" dirty="0" smtClean="0">
                <a:solidFill>
                  <a:schemeClr val="bg1"/>
                </a:solidFill>
                <a:latin typeface="Agency FB" pitchFamily="34" charset="0"/>
              </a:rPr>
              <a:t>SCHOOL GOVERNING COUNCIL</a:t>
            </a:r>
            <a:endParaRPr lang="en-US" sz="1100" b="1" dirty="0" smtClean="0">
              <a:solidFill>
                <a:schemeClr val="bg1"/>
              </a:solidFill>
              <a:latin typeface="Agency FB" pitchFamily="34" charset="0"/>
            </a:endParaRPr>
          </a:p>
          <a:p>
            <a:pPr algn="ctr"/>
            <a:endParaRPr lang="en-US" sz="1300" b="1" dirty="0" smtClean="0">
              <a:solidFill>
                <a:schemeClr val="bg1"/>
              </a:solidFill>
              <a:latin typeface="Agency FB" pitchFamily="34" charset="0"/>
            </a:endParaRPr>
          </a:p>
          <a:p>
            <a:pPr algn="ctr"/>
            <a:r>
              <a:rPr lang="en-US" sz="1300" b="1" dirty="0" smtClean="0">
                <a:solidFill>
                  <a:srgbClr val="002060"/>
                </a:solidFill>
                <a:latin typeface="Agency FB" pitchFamily="34" charset="0"/>
              </a:rPr>
              <a:t>LYN </a:t>
            </a:r>
            <a:r>
              <a:rPr lang="en-US" sz="1300" b="1" dirty="0">
                <a:solidFill>
                  <a:srgbClr val="002060"/>
                </a:solidFill>
                <a:latin typeface="Agency FB" pitchFamily="34" charset="0"/>
              </a:rPr>
              <a:t>GRACE D. ABANADOR </a:t>
            </a:r>
          </a:p>
          <a:p>
            <a:pPr algn="ctr"/>
            <a:r>
              <a:rPr lang="en-US" sz="1300" dirty="0" smtClean="0">
                <a:solidFill>
                  <a:srgbClr val="002060"/>
                </a:solidFill>
                <a:latin typeface="Agency FB" pitchFamily="34" charset="0"/>
              </a:rPr>
              <a:t>Team </a:t>
            </a:r>
            <a:r>
              <a:rPr lang="en-US" sz="1300" dirty="0">
                <a:solidFill>
                  <a:srgbClr val="002060"/>
                </a:solidFill>
                <a:latin typeface="Agency FB" pitchFamily="34" charset="0"/>
              </a:rPr>
              <a:t>Leader </a:t>
            </a:r>
            <a:r>
              <a:rPr lang="en-US" sz="1300" dirty="0" smtClean="0">
                <a:solidFill>
                  <a:srgbClr val="002060"/>
                </a:solidFill>
                <a:latin typeface="Agency FB" pitchFamily="34" charset="0"/>
              </a:rPr>
              <a:t>               </a:t>
            </a:r>
          </a:p>
          <a:p>
            <a:r>
              <a:rPr lang="en-US" sz="1300" b="1" dirty="0">
                <a:solidFill>
                  <a:srgbClr val="002060"/>
                </a:solidFill>
                <a:latin typeface="Agency FB" pitchFamily="34" charset="0"/>
              </a:rPr>
              <a:t> </a:t>
            </a:r>
            <a:r>
              <a:rPr lang="en-US" sz="1300" b="1" dirty="0" smtClean="0">
                <a:solidFill>
                  <a:srgbClr val="002060"/>
                </a:solidFill>
                <a:latin typeface="Agency FB" pitchFamily="34" charset="0"/>
              </a:rPr>
              <a:t>                      SOFIA </a:t>
            </a:r>
            <a:r>
              <a:rPr lang="en-US" sz="1300" b="1" dirty="0">
                <a:solidFill>
                  <a:srgbClr val="002060"/>
                </a:solidFill>
                <a:latin typeface="Agency FB" pitchFamily="34" charset="0"/>
              </a:rPr>
              <a:t>LAURA </a:t>
            </a:r>
            <a:r>
              <a:rPr lang="en-US" sz="1300" b="1" dirty="0" smtClean="0">
                <a:solidFill>
                  <a:srgbClr val="002060"/>
                </a:solidFill>
                <a:latin typeface="Agency FB" pitchFamily="34" charset="0"/>
              </a:rPr>
              <a:t>BARCELONA                            ARNOLD A. DELA  CRUZ</a:t>
            </a:r>
          </a:p>
          <a:p>
            <a:r>
              <a:rPr lang="en-US" sz="1300" dirty="0" smtClean="0">
                <a:solidFill>
                  <a:srgbClr val="002060"/>
                </a:solidFill>
                <a:latin typeface="Agency FB" pitchFamily="34" charset="0"/>
              </a:rPr>
              <a:t>                         Student Representative                                 Teacher Representative  </a:t>
            </a:r>
          </a:p>
          <a:p>
            <a:endParaRPr lang="en-US" sz="1300" dirty="0" smtClean="0">
              <a:solidFill>
                <a:srgbClr val="002060"/>
              </a:solidFill>
              <a:latin typeface="Agency FB" pitchFamily="34" charset="0"/>
            </a:endParaRPr>
          </a:p>
          <a:p>
            <a:r>
              <a:rPr lang="en-US" sz="1300" dirty="0">
                <a:solidFill>
                  <a:srgbClr val="002060"/>
                </a:solidFill>
                <a:latin typeface="Agency FB" pitchFamily="34" charset="0"/>
              </a:rPr>
              <a:t> </a:t>
            </a:r>
            <a:r>
              <a:rPr lang="en-US" sz="1300" dirty="0" smtClean="0">
                <a:solidFill>
                  <a:srgbClr val="002060"/>
                </a:solidFill>
                <a:latin typeface="Agency FB" pitchFamily="34" charset="0"/>
              </a:rPr>
              <a:t>                          </a:t>
            </a:r>
            <a:r>
              <a:rPr lang="it-IT" sz="1300" b="1" dirty="0" smtClean="0">
                <a:solidFill>
                  <a:srgbClr val="002060"/>
                </a:solidFill>
                <a:latin typeface="Agency FB" pitchFamily="34" charset="0"/>
              </a:rPr>
              <a:t>ROMEO </a:t>
            </a:r>
            <a:r>
              <a:rPr lang="it-IT" sz="1300" b="1" dirty="0">
                <a:solidFill>
                  <a:srgbClr val="002060"/>
                </a:solidFill>
                <a:latin typeface="Agency FB" pitchFamily="34" charset="0"/>
              </a:rPr>
              <a:t>ANGUSTIA </a:t>
            </a:r>
            <a:r>
              <a:rPr lang="it-IT" sz="1300" b="1" dirty="0" smtClean="0">
                <a:solidFill>
                  <a:srgbClr val="002060"/>
                </a:solidFill>
                <a:latin typeface="Agency FB" pitchFamily="34" charset="0"/>
              </a:rPr>
              <a:t>                                            FRED </a:t>
            </a:r>
            <a:r>
              <a:rPr lang="it-IT" sz="1300" b="1" dirty="0">
                <a:solidFill>
                  <a:srgbClr val="002060"/>
                </a:solidFill>
                <a:latin typeface="Agency FB" pitchFamily="34" charset="0"/>
              </a:rPr>
              <a:t>H. MORANTE </a:t>
            </a:r>
          </a:p>
          <a:p>
            <a:r>
              <a:rPr lang="en-US" sz="1300" dirty="0" smtClean="0">
                <a:solidFill>
                  <a:srgbClr val="002060"/>
                </a:solidFill>
                <a:latin typeface="Agency FB" pitchFamily="34" charset="0"/>
              </a:rPr>
              <a:t>                        Parent Representative                               Educ</a:t>
            </a:r>
            <a:r>
              <a:rPr lang="en-US" sz="1300" dirty="0">
                <a:solidFill>
                  <a:srgbClr val="002060"/>
                </a:solidFill>
                <a:latin typeface="Agency FB" pitchFamily="34" charset="0"/>
              </a:rPr>
              <a:t>. </a:t>
            </a:r>
            <a:r>
              <a:rPr lang="en-US" sz="1300" dirty="0" smtClean="0">
                <a:solidFill>
                  <a:srgbClr val="002060"/>
                </a:solidFill>
                <a:latin typeface="Agency FB" pitchFamily="34" charset="0"/>
              </a:rPr>
              <a:t>Committee/LGU Representative </a:t>
            </a:r>
            <a:endParaRPr lang="en-US" sz="1300" dirty="0">
              <a:solidFill>
                <a:srgbClr val="002060"/>
              </a:solidFill>
              <a:latin typeface="Agency FB" pitchFamily="34" charset="0"/>
            </a:endParaRPr>
          </a:p>
          <a:p>
            <a:pPr algn="ctr"/>
            <a:endParaRPr lang="en-US" sz="1300" b="1" dirty="0" smtClean="0">
              <a:solidFill>
                <a:srgbClr val="002060"/>
              </a:solidFill>
              <a:latin typeface="Agency FB" pitchFamily="34" charset="0"/>
            </a:endParaRPr>
          </a:p>
          <a:p>
            <a:pPr algn="ctr"/>
            <a:r>
              <a:rPr lang="en-US" sz="1300" b="1" dirty="0">
                <a:solidFill>
                  <a:srgbClr val="002060"/>
                </a:solidFill>
                <a:latin typeface="Agency FB" pitchFamily="34" charset="0"/>
              </a:rPr>
              <a:t> </a:t>
            </a:r>
            <a:r>
              <a:rPr lang="en-US" sz="1300" b="1" dirty="0" smtClean="0">
                <a:solidFill>
                  <a:srgbClr val="002060"/>
                </a:solidFill>
                <a:latin typeface="Agency FB" pitchFamily="34" charset="0"/>
              </a:rPr>
              <a:t>                  EVA Q. GADO</a:t>
            </a:r>
            <a:r>
              <a:rPr lang="en-US" sz="1300" b="1" dirty="0" smtClean="0">
                <a:solidFill>
                  <a:srgbClr val="002060"/>
                </a:solidFill>
                <a:latin typeface="Agency FB" pitchFamily="34" charset="0"/>
              </a:rPr>
              <a:t>	</a:t>
            </a:r>
            <a:r>
              <a:rPr lang="en-US" sz="1300" b="1" dirty="0" smtClean="0">
                <a:solidFill>
                  <a:srgbClr val="002060"/>
                </a:solidFill>
                <a:latin typeface="Agency FB" pitchFamily="34" charset="0"/>
              </a:rPr>
              <a:t>                      DITHA </a:t>
            </a:r>
            <a:r>
              <a:rPr lang="en-US" sz="1300" b="1" dirty="0">
                <a:solidFill>
                  <a:srgbClr val="002060"/>
                </a:solidFill>
                <a:latin typeface="Agency FB" pitchFamily="34" charset="0"/>
              </a:rPr>
              <a:t>C. </a:t>
            </a:r>
            <a:r>
              <a:rPr lang="en-US" sz="1300" b="1" dirty="0" smtClean="0">
                <a:solidFill>
                  <a:srgbClr val="002060"/>
                </a:solidFill>
                <a:latin typeface="Agency FB" pitchFamily="34" charset="0"/>
              </a:rPr>
              <a:t>CAJUCOM </a:t>
            </a:r>
          </a:p>
          <a:p>
            <a:r>
              <a:rPr lang="en-US" sz="1300" dirty="0" smtClean="0">
                <a:solidFill>
                  <a:srgbClr val="002060"/>
                </a:solidFill>
                <a:latin typeface="Agency FB" pitchFamily="34" charset="0"/>
              </a:rPr>
              <a:t>              	Member of BORMMC                                 Member of Child Protection Policy</a:t>
            </a:r>
          </a:p>
          <a:p>
            <a:pPr algn="ctr"/>
            <a:r>
              <a:rPr lang="en-US" sz="1300" dirty="0" smtClean="0">
                <a:solidFill>
                  <a:srgbClr val="002060"/>
                </a:solidFill>
                <a:latin typeface="Agency FB" pitchFamily="34" charset="0"/>
              </a:rPr>
              <a:t> </a:t>
            </a:r>
          </a:p>
          <a:p>
            <a:r>
              <a:rPr lang="en-US" sz="1300" b="1" dirty="0">
                <a:solidFill>
                  <a:srgbClr val="002060"/>
                </a:solidFill>
                <a:latin typeface="Agency FB" pitchFamily="34" charset="0"/>
              </a:rPr>
              <a:t> </a:t>
            </a:r>
            <a:r>
              <a:rPr lang="en-US" sz="1300" b="1" dirty="0" smtClean="0">
                <a:solidFill>
                  <a:srgbClr val="002060"/>
                </a:solidFill>
                <a:latin typeface="Agency FB" pitchFamily="34" charset="0"/>
              </a:rPr>
              <a:t>                         ERIBERTO </a:t>
            </a:r>
            <a:r>
              <a:rPr lang="en-US" sz="1300" b="1" dirty="0">
                <a:solidFill>
                  <a:srgbClr val="002060"/>
                </a:solidFill>
                <a:latin typeface="Agency FB" pitchFamily="34" charset="0"/>
              </a:rPr>
              <a:t>P. BELISANO JR</a:t>
            </a:r>
            <a:r>
              <a:rPr lang="en-US" sz="1300" b="1" dirty="0" smtClean="0">
                <a:solidFill>
                  <a:srgbClr val="002060"/>
                </a:solidFill>
                <a:latin typeface="Agency FB" pitchFamily="34" charset="0"/>
              </a:rPr>
              <a:t>.                                </a:t>
            </a:r>
            <a:r>
              <a:rPr lang="en-US" sz="1300" b="1" dirty="0">
                <a:solidFill>
                  <a:srgbClr val="002060"/>
                </a:solidFill>
                <a:latin typeface="Agency FB" pitchFamily="34" charset="0"/>
              </a:rPr>
              <a:t>SONIA S. BOTICTIC </a:t>
            </a:r>
          </a:p>
          <a:p>
            <a:r>
              <a:rPr lang="en-US" sz="1300" dirty="0" smtClean="0">
                <a:solidFill>
                  <a:srgbClr val="002060"/>
                </a:solidFill>
                <a:latin typeface="Agency FB" pitchFamily="34" charset="0"/>
              </a:rPr>
              <a:t>                       </a:t>
            </a:r>
            <a:r>
              <a:rPr lang="en-US" sz="1300" dirty="0" err="1" smtClean="0">
                <a:solidFill>
                  <a:srgbClr val="002060"/>
                </a:solidFill>
                <a:latin typeface="Agency FB" pitchFamily="34" charset="0"/>
              </a:rPr>
              <a:t>Brgy</a:t>
            </a:r>
            <a:r>
              <a:rPr lang="en-US" sz="1300" dirty="0">
                <a:solidFill>
                  <a:srgbClr val="002060"/>
                </a:solidFill>
                <a:latin typeface="Agency FB" pitchFamily="34" charset="0"/>
              </a:rPr>
              <a:t>. Chairman/SGC </a:t>
            </a:r>
            <a:r>
              <a:rPr lang="en-US" sz="1300" dirty="0" smtClean="0">
                <a:solidFill>
                  <a:srgbClr val="002060"/>
                </a:solidFill>
                <a:latin typeface="Agency FB" pitchFamily="34" charset="0"/>
              </a:rPr>
              <a:t>Chairman                                    </a:t>
            </a:r>
            <a:r>
              <a:rPr lang="en-US" sz="1300" dirty="0">
                <a:solidFill>
                  <a:srgbClr val="002060"/>
                </a:solidFill>
                <a:latin typeface="Agency FB" pitchFamily="34" charset="0"/>
              </a:rPr>
              <a:t>Member, NGO </a:t>
            </a:r>
            <a:endParaRPr lang="en-US" sz="1300" dirty="0" smtClean="0">
              <a:solidFill>
                <a:srgbClr val="002060"/>
              </a:solidFill>
              <a:latin typeface="Agency FB" pitchFamily="34" charset="0"/>
            </a:endParaRPr>
          </a:p>
          <a:p>
            <a:pPr algn="ctr"/>
            <a:endParaRPr lang="en-US" sz="1300" dirty="0">
              <a:solidFill>
                <a:srgbClr val="002060"/>
              </a:solidFill>
              <a:latin typeface="Agency FB" pitchFamily="34" charset="0"/>
            </a:endParaRPr>
          </a:p>
          <a:p>
            <a:pPr algn="ctr"/>
            <a:r>
              <a:rPr lang="en-US" sz="1300" dirty="0">
                <a:solidFill>
                  <a:srgbClr val="002060"/>
                </a:solidFill>
                <a:latin typeface="Agency FB" pitchFamily="34" charset="0"/>
              </a:rPr>
              <a:t>Approved: </a:t>
            </a:r>
            <a:endParaRPr lang="en-US" sz="1300" dirty="0" smtClean="0">
              <a:solidFill>
                <a:srgbClr val="002060"/>
              </a:solidFill>
              <a:latin typeface="Agency FB" pitchFamily="34" charset="0"/>
            </a:endParaRPr>
          </a:p>
          <a:p>
            <a:pPr algn="ctr"/>
            <a:endParaRPr lang="en-US" sz="1300" dirty="0">
              <a:solidFill>
                <a:srgbClr val="002060"/>
              </a:solidFill>
              <a:latin typeface="Agency FB" pitchFamily="34" charset="0"/>
            </a:endParaRPr>
          </a:p>
          <a:p>
            <a:pPr algn="ctr"/>
            <a:r>
              <a:rPr lang="en-US" sz="1300" b="1" dirty="0" smtClean="0">
                <a:solidFill>
                  <a:srgbClr val="002060"/>
                </a:solidFill>
                <a:latin typeface="Agency FB" pitchFamily="34" charset="0"/>
              </a:rPr>
              <a:t>           GERMELINA </a:t>
            </a:r>
            <a:r>
              <a:rPr lang="en-US" sz="1300" b="1" dirty="0">
                <a:solidFill>
                  <a:srgbClr val="002060"/>
                </a:solidFill>
                <a:latin typeface="Agency FB" pitchFamily="34" charset="0"/>
              </a:rPr>
              <a:t>H. PASCUAL, CESO V </a:t>
            </a:r>
          </a:p>
          <a:p>
            <a:pPr algn="ctr"/>
            <a:r>
              <a:rPr lang="en-US" sz="1300" dirty="0" smtClean="0">
                <a:solidFill>
                  <a:srgbClr val="002060"/>
                </a:solidFill>
                <a:latin typeface="Agency FB" pitchFamily="34" charset="0"/>
              </a:rPr>
              <a:t>           Schools </a:t>
            </a:r>
            <a:r>
              <a:rPr lang="en-US" sz="1300" dirty="0">
                <a:solidFill>
                  <a:srgbClr val="002060"/>
                </a:solidFill>
                <a:latin typeface="Agency FB" pitchFamily="34" charset="0"/>
              </a:rPr>
              <a:t>Division Superintendent </a:t>
            </a:r>
          </a:p>
          <a:p>
            <a:endParaRPr lang="en-US" sz="1300" dirty="0">
              <a:solidFill>
                <a:schemeClr val="bg1"/>
              </a:solidFill>
              <a:latin typeface="Agency FB" pitchFamily="34" charset="0"/>
            </a:endParaRPr>
          </a:p>
          <a:p>
            <a:pPr algn="ctr"/>
            <a:r>
              <a:rPr lang="en-US" sz="1800" b="1" dirty="0">
                <a:solidFill>
                  <a:srgbClr val="7030A0"/>
                </a:solidFill>
                <a:latin typeface="Agency FB" pitchFamily="34" charset="0"/>
              </a:rPr>
              <a:t>GENERAL PARENTS-TEACHERS ASSOCIATION </a:t>
            </a:r>
          </a:p>
          <a:p>
            <a:pPr algn="ctr"/>
            <a:r>
              <a:rPr lang="en-US" sz="1300" dirty="0">
                <a:solidFill>
                  <a:srgbClr val="7030A0"/>
                </a:solidFill>
                <a:latin typeface="Agency FB" pitchFamily="34" charset="0"/>
              </a:rPr>
              <a:t>SY 2016 - 2017 </a:t>
            </a:r>
            <a:endParaRPr lang="en-US" sz="1300" dirty="0" smtClean="0">
              <a:solidFill>
                <a:srgbClr val="7030A0"/>
              </a:solidFill>
              <a:latin typeface="Agency FB" pitchFamily="34" charset="0"/>
            </a:endParaRPr>
          </a:p>
          <a:p>
            <a:pPr algn="ctr"/>
            <a:endParaRPr lang="en-US" sz="1300" dirty="0">
              <a:solidFill>
                <a:srgbClr val="7030A0"/>
              </a:solidFill>
              <a:latin typeface="Agency FB" pitchFamily="34" charset="0"/>
            </a:endParaRPr>
          </a:p>
          <a:p>
            <a:r>
              <a:rPr lang="it-IT" sz="1300" b="1" dirty="0" smtClean="0">
                <a:solidFill>
                  <a:schemeClr val="bg1"/>
                </a:solidFill>
                <a:latin typeface="Agency FB" pitchFamily="34" charset="0"/>
              </a:rPr>
              <a:t>              </a:t>
            </a:r>
            <a:r>
              <a:rPr lang="it-IT" sz="1300" b="1" dirty="0" smtClean="0">
                <a:solidFill>
                  <a:srgbClr val="002060"/>
                </a:solidFill>
                <a:latin typeface="Agency FB" pitchFamily="34" charset="0"/>
              </a:rPr>
              <a:t>TERESA </a:t>
            </a:r>
            <a:r>
              <a:rPr lang="it-IT" sz="1300" b="1" dirty="0">
                <a:solidFill>
                  <a:srgbClr val="002060"/>
                </a:solidFill>
                <a:latin typeface="Agency FB" pitchFamily="34" charset="0"/>
              </a:rPr>
              <a:t>C. HERRERA </a:t>
            </a:r>
            <a:r>
              <a:rPr lang="it-IT" sz="1300" b="1" dirty="0" smtClean="0">
                <a:solidFill>
                  <a:srgbClr val="002060"/>
                </a:solidFill>
                <a:latin typeface="Agency FB" pitchFamily="34" charset="0"/>
              </a:rPr>
              <a:t>            MA</a:t>
            </a:r>
            <a:r>
              <a:rPr lang="it-IT" sz="1300" b="1" dirty="0">
                <a:solidFill>
                  <a:srgbClr val="002060"/>
                </a:solidFill>
                <a:latin typeface="Agency FB" pitchFamily="34" charset="0"/>
              </a:rPr>
              <a:t>. THERESA </a:t>
            </a:r>
            <a:r>
              <a:rPr lang="it-IT" sz="1300" b="1" dirty="0" smtClean="0">
                <a:solidFill>
                  <a:srgbClr val="002060"/>
                </a:solidFill>
                <a:latin typeface="Agency FB" pitchFamily="34" charset="0"/>
              </a:rPr>
              <a:t>MENDOZA         </a:t>
            </a:r>
            <a:r>
              <a:rPr lang="it-IT" sz="1300" b="1" dirty="0">
                <a:solidFill>
                  <a:srgbClr val="002060"/>
                </a:solidFill>
                <a:latin typeface="Agency FB" pitchFamily="34" charset="0"/>
              </a:rPr>
              <a:t>JOCELYN ESPINOSA </a:t>
            </a:r>
          </a:p>
          <a:p>
            <a:r>
              <a:rPr lang="en-US" sz="1300" dirty="0" smtClean="0">
                <a:solidFill>
                  <a:srgbClr val="002060"/>
                </a:solidFill>
                <a:latin typeface="Agency FB" pitchFamily="34" charset="0"/>
              </a:rPr>
              <a:t>                         BOD                                       P.R.O                                        . </a:t>
            </a:r>
            <a:r>
              <a:rPr lang="en-US" sz="1300" dirty="0">
                <a:solidFill>
                  <a:srgbClr val="002060"/>
                </a:solidFill>
                <a:latin typeface="Agency FB" pitchFamily="34" charset="0"/>
              </a:rPr>
              <a:t>P.R.O. </a:t>
            </a:r>
          </a:p>
          <a:p>
            <a:r>
              <a:rPr lang="en-US" sz="1300" b="1" dirty="0" smtClean="0">
                <a:solidFill>
                  <a:srgbClr val="002060"/>
                </a:solidFill>
                <a:latin typeface="Agency FB" pitchFamily="34" charset="0"/>
              </a:rPr>
              <a:t>                EMILY </a:t>
            </a:r>
            <a:r>
              <a:rPr lang="en-US" sz="1300" b="1" dirty="0">
                <a:solidFill>
                  <a:srgbClr val="002060"/>
                </a:solidFill>
                <a:latin typeface="Agency FB" pitchFamily="34" charset="0"/>
              </a:rPr>
              <a:t>VALENTON </a:t>
            </a:r>
            <a:r>
              <a:rPr lang="en-US" sz="1300" b="1" dirty="0" smtClean="0">
                <a:solidFill>
                  <a:srgbClr val="002060"/>
                </a:solidFill>
                <a:latin typeface="Agency FB" pitchFamily="34" charset="0"/>
              </a:rPr>
              <a:t>                      VICENTE </a:t>
            </a:r>
            <a:r>
              <a:rPr lang="en-US" sz="1300" b="1" dirty="0">
                <a:solidFill>
                  <a:srgbClr val="002060"/>
                </a:solidFill>
                <a:latin typeface="Agency FB" pitchFamily="34" charset="0"/>
              </a:rPr>
              <a:t>LANUZA </a:t>
            </a:r>
            <a:r>
              <a:rPr lang="en-US" sz="1300" b="1" dirty="0" smtClean="0">
                <a:solidFill>
                  <a:srgbClr val="002060"/>
                </a:solidFill>
                <a:latin typeface="Agency FB" pitchFamily="34" charset="0"/>
              </a:rPr>
              <a:t>             VICTORIA </a:t>
            </a:r>
            <a:r>
              <a:rPr lang="en-US" sz="1300" b="1" dirty="0">
                <a:solidFill>
                  <a:srgbClr val="002060"/>
                </a:solidFill>
                <a:latin typeface="Agency FB" pitchFamily="34" charset="0"/>
              </a:rPr>
              <a:t>P. CASTILLO </a:t>
            </a:r>
          </a:p>
          <a:p>
            <a:r>
              <a:rPr lang="en-US" sz="1300" dirty="0" smtClean="0">
                <a:solidFill>
                  <a:srgbClr val="002060"/>
                </a:solidFill>
                <a:latin typeface="Agency FB" pitchFamily="34" charset="0"/>
              </a:rPr>
              <a:t>                Business </a:t>
            </a:r>
            <a:r>
              <a:rPr lang="en-US" sz="1300" dirty="0">
                <a:solidFill>
                  <a:srgbClr val="002060"/>
                </a:solidFill>
                <a:latin typeface="Agency FB" pitchFamily="34" charset="0"/>
              </a:rPr>
              <a:t>Manager </a:t>
            </a:r>
            <a:r>
              <a:rPr lang="en-US" sz="1300" dirty="0" smtClean="0">
                <a:solidFill>
                  <a:srgbClr val="002060"/>
                </a:solidFill>
                <a:latin typeface="Agency FB" pitchFamily="34" charset="0"/>
              </a:rPr>
              <a:t>                            Auditor                                    </a:t>
            </a:r>
            <a:r>
              <a:rPr lang="en-US" sz="1300" dirty="0">
                <a:solidFill>
                  <a:srgbClr val="002060"/>
                </a:solidFill>
                <a:latin typeface="Agency FB" pitchFamily="34" charset="0"/>
              </a:rPr>
              <a:t>Treasurer </a:t>
            </a:r>
          </a:p>
          <a:p>
            <a:r>
              <a:rPr lang="it-IT" sz="1300" b="1" dirty="0" smtClean="0">
                <a:solidFill>
                  <a:srgbClr val="002060"/>
                </a:solidFill>
                <a:latin typeface="Agency FB" pitchFamily="34" charset="0"/>
              </a:rPr>
              <a:t>               SONIA </a:t>
            </a:r>
            <a:r>
              <a:rPr lang="it-IT" sz="1300" b="1" dirty="0">
                <a:solidFill>
                  <a:srgbClr val="002060"/>
                </a:solidFill>
                <a:latin typeface="Agency FB" pitchFamily="34" charset="0"/>
              </a:rPr>
              <a:t>S. </a:t>
            </a:r>
            <a:r>
              <a:rPr lang="it-IT" sz="1300" b="1" dirty="0" smtClean="0">
                <a:solidFill>
                  <a:srgbClr val="002060"/>
                </a:solidFill>
                <a:latin typeface="Agency FB" pitchFamily="34" charset="0"/>
              </a:rPr>
              <a:t>BOTICTIC                   </a:t>
            </a:r>
            <a:r>
              <a:rPr lang="it-IT" sz="1300" b="1" dirty="0">
                <a:solidFill>
                  <a:srgbClr val="002060"/>
                </a:solidFill>
                <a:latin typeface="Agency FB" pitchFamily="34" charset="0"/>
              </a:rPr>
              <a:t>JEANNE DEL </a:t>
            </a:r>
            <a:r>
              <a:rPr lang="it-IT" sz="1300" b="1" dirty="0" smtClean="0">
                <a:solidFill>
                  <a:srgbClr val="002060"/>
                </a:solidFill>
                <a:latin typeface="Agency FB" pitchFamily="34" charset="0"/>
              </a:rPr>
              <a:t>CAMPO            </a:t>
            </a:r>
            <a:r>
              <a:rPr lang="it-IT" sz="1300" b="1" dirty="0">
                <a:solidFill>
                  <a:srgbClr val="002060"/>
                </a:solidFill>
                <a:latin typeface="Agency FB" pitchFamily="34" charset="0"/>
              </a:rPr>
              <a:t>FREDERICK AGUILA </a:t>
            </a:r>
          </a:p>
          <a:p>
            <a:r>
              <a:rPr lang="en-US" sz="1300" dirty="0" smtClean="0">
                <a:solidFill>
                  <a:srgbClr val="002060"/>
                </a:solidFill>
                <a:latin typeface="Agency FB" pitchFamily="34" charset="0"/>
              </a:rPr>
              <a:t>                    Secretary                                        BOD                                           </a:t>
            </a:r>
            <a:r>
              <a:rPr lang="en-US" sz="1300" dirty="0" err="1" smtClean="0">
                <a:solidFill>
                  <a:srgbClr val="002060"/>
                </a:solidFill>
                <a:latin typeface="Agency FB" pitchFamily="34" charset="0"/>
              </a:rPr>
              <a:t>BOD</a:t>
            </a:r>
            <a:r>
              <a:rPr lang="en-US" sz="1300" dirty="0" smtClean="0">
                <a:solidFill>
                  <a:srgbClr val="002060"/>
                </a:solidFill>
                <a:latin typeface="Agency FB" pitchFamily="34" charset="0"/>
              </a:rPr>
              <a:t> </a:t>
            </a:r>
            <a:endParaRPr lang="en-US" sz="1300" dirty="0">
              <a:solidFill>
                <a:srgbClr val="002060"/>
              </a:solidFill>
              <a:latin typeface="Agency FB" pitchFamily="34" charset="0"/>
            </a:endParaRPr>
          </a:p>
          <a:p>
            <a:r>
              <a:rPr lang="es-ES" sz="1300" b="1" dirty="0" smtClean="0">
                <a:solidFill>
                  <a:srgbClr val="002060"/>
                </a:solidFill>
                <a:latin typeface="Agency FB" pitchFamily="34" charset="0"/>
              </a:rPr>
              <a:t>                 JANE LLAMES                              </a:t>
            </a:r>
            <a:r>
              <a:rPr lang="es-ES" sz="1300" b="1" dirty="0">
                <a:solidFill>
                  <a:srgbClr val="002060"/>
                </a:solidFill>
                <a:latin typeface="Agency FB" pitchFamily="34" charset="0"/>
              </a:rPr>
              <a:t>JOY </a:t>
            </a:r>
            <a:r>
              <a:rPr lang="es-ES" sz="1300" b="1" dirty="0" smtClean="0">
                <a:solidFill>
                  <a:srgbClr val="002060"/>
                </a:solidFill>
                <a:latin typeface="Agency FB" pitchFamily="34" charset="0"/>
              </a:rPr>
              <a:t>ALEGAR                      </a:t>
            </a:r>
            <a:r>
              <a:rPr lang="es-ES" sz="1300" b="1" dirty="0">
                <a:solidFill>
                  <a:srgbClr val="002060"/>
                </a:solidFill>
                <a:latin typeface="Agency FB" pitchFamily="34" charset="0"/>
              </a:rPr>
              <a:t>GLORIA T. BAUTISTA </a:t>
            </a:r>
          </a:p>
          <a:p>
            <a:r>
              <a:rPr lang="en-US" sz="1300" dirty="0" smtClean="0">
                <a:solidFill>
                  <a:srgbClr val="002060"/>
                </a:solidFill>
                <a:latin typeface="Agency FB" pitchFamily="34" charset="0"/>
              </a:rPr>
              <a:t>                      Secretary                                        BOD                                           </a:t>
            </a:r>
            <a:r>
              <a:rPr lang="en-US" sz="1300" dirty="0" err="1">
                <a:solidFill>
                  <a:srgbClr val="002060"/>
                </a:solidFill>
                <a:latin typeface="Agency FB" pitchFamily="34" charset="0"/>
              </a:rPr>
              <a:t>BOD</a:t>
            </a:r>
            <a:r>
              <a:rPr lang="en-US" sz="1300" dirty="0">
                <a:solidFill>
                  <a:srgbClr val="002060"/>
                </a:solidFill>
                <a:latin typeface="Agency FB" pitchFamily="34" charset="0"/>
              </a:rPr>
              <a:t> </a:t>
            </a:r>
          </a:p>
          <a:p>
            <a:r>
              <a:rPr lang="pt-BR" sz="1300" b="1" dirty="0" smtClean="0">
                <a:solidFill>
                  <a:srgbClr val="002060"/>
                </a:solidFill>
                <a:latin typeface="Agency FB" pitchFamily="34" charset="0"/>
              </a:rPr>
              <a:t>             ARNOLD </a:t>
            </a:r>
            <a:r>
              <a:rPr lang="pt-BR" sz="1300" b="1" dirty="0">
                <a:solidFill>
                  <a:srgbClr val="002060"/>
                </a:solidFill>
                <a:latin typeface="Agency FB" pitchFamily="34" charset="0"/>
              </a:rPr>
              <a:t>A. DELA </a:t>
            </a:r>
            <a:r>
              <a:rPr lang="pt-BR" sz="1300" b="1" dirty="0" smtClean="0">
                <a:solidFill>
                  <a:srgbClr val="002060"/>
                </a:solidFill>
                <a:latin typeface="Agency FB" pitchFamily="34" charset="0"/>
              </a:rPr>
              <a:t>CRUZ                EVA </a:t>
            </a:r>
            <a:r>
              <a:rPr lang="pt-BR" sz="1300" b="1" dirty="0">
                <a:solidFill>
                  <a:srgbClr val="002060"/>
                </a:solidFill>
                <a:latin typeface="Agency FB" pitchFamily="34" charset="0"/>
              </a:rPr>
              <a:t>Q. </a:t>
            </a:r>
            <a:r>
              <a:rPr lang="pt-BR" sz="1300" b="1" dirty="0" smtClean="0">
                <a:solidFill>
                  <a:srgbClr val="002060"/>
                </a:solidFill>
                <a:latin typeface="Agency FB" pitchFamily="34" charset="0"/>
              </a:rPr>
              <a:t>GADO                          </a:t>
            </a:r>
            <a:r>
              <a:rPr lang="pt-BR" sz="1300" b="1" dirty="0">
                <a:solidFill>
                  <a:srgbClr val="002060"/>
                </a:solidFill>
                <a:latin typeface="Agency FB" pitchFamily="34" charset="0"/>
              </a:rPr>
              <a:t>ROMEO ANGUSTIA </a:t>
            </a:r>
          </a:p>
          <a:p>
            <a:r>
              <a:rPr lang="en-US" sz="1300" dirty="0" smtClean="0">
                <a:solidFill>
                  <a:srgbClr val="002060"/>
                </a:solidFill>
                <a:latin typeface="Agency FB" pitchFamily="34" charset="0"/>
              </a:rPr>
              <a:t>                       BOD                                     </a:t>
            </a:r>
            <a:r>
              <a:rPr lang="en-US" sz="1300" dirty="0">
                <a:solidFill>
                  <a:srgbClr val="002060"/>
                </a:solidFill>
                <a:latin typeface="Agency FB" pitchFamily="34" charset="0"/>
              </a:rPr>
              <a:t>Vice President </a:t>
            </a:r>
            <a:r>
              <a:rPr lang="en-US" sz="1300" dirty="0" smtClean="0">
                <a:solidFill>
                  <a:srgbClr val="002060"/>
                </a:solidFill>
                <a:latin typeface="Agency FB" pitchFamily="34" charset="0"/>
              </a:rPr>
              <a:t>                           GPTA President</a:t>
            </a:r>
          </a:p>
          <a:p>
            <a:r>
              <a:rPr lang="en-US" sz="1300" dirty="0" smtClean="0">
                <a:solidFill>
                  <a:srgbClr val="002060"/>
                </a:solidFill>
                <a:latin typeface="Agency FB" pitchFamily="34" charset="0"/>
              </a:rPr>
              <a:t> </a:t>
            </a:r>
            <a:endParaRPr lang="en-US" sz="1300" dirty="0">
              <a:solidFill>
                <a:srgbClr val="002060"/>
              </a:solidFill>
              <a:latin typeface="Agency FB" pitchFamily="34" charset="0"/>
            </a:endParaRPr>
          </a:p>
          <a:p>
            <a:pPr algn="ctr"/>
            <a:r>
              <a:rPr lang="en-US" sz="1300" b="1" dirty="0" smtClean="0">
                <a:solidFill>
                  <a:srgbClr val="002060"/>
                </a:solidFill>
                <a:latin typeface="Agency FB" pitchFamily="34" charset="0"/>
              </a:rPr>
              <a:t>   LYN </a:t>
            </a:r>
            <a:r>
              <a:rPr lang="en-US" sz="1300" b="1" dirty="0">
                <a:solidFill>
                  <a:srgbClr val="002060"/>
                </a:solidFill>
                <a:latin typeface="Agency FB" pitchFamily="34" charset="0"/>
              </a:rPr>
              <a:t>GRACE D. ABANADOR </a:t>
            </a:r>
          </a:p>
          <a:p>
            <a:pPr algn="ctr"/>
            <a:r>
              <a:rPr lang="en-US" sz="1300" dirty="0" smtClean="0">
                <a:solidFill>
                  <a:srgbClr val="002060"/>
                </a:solidFill>
                <a:latin typeface="Agency FB" pitchFamily="34" charset="0"/>
              </a:rPr>
              <a:t> </a:t>
            </a:r>
            <a:r>
              <a:rPr lang="en-US" sz="1300" dirty="0" err="1" smtClean="0">
                <a:solidFill>
                  <a:srgbClr val="002060"/>
                </a:solidFill>
                <a:latin typeface="Agency FB" pitchFamily="34" charset="0"/>
              </a:rPr>
              <a:t>Tagapayo</a:t>
            </a:r>
            <a:r>
              <a:rPr lang="en-US" sz="1300" dirty="0" smtClean="0">
                <a:solidFill>
                  <a:srgbClr val="002060"/>
                </a:solidFill>
                <a:latin typeface="Agency FB" pitchFamily="34" charset="0"/>
              </a:rPr>
              <a:t> </a:t>
            </a:r>
            <a:endParaRPr lang="en-US" sz="1300" dirty="0">
              <a:solidFill>
                <a:srgbClr val="002060"/>
              </a:solidFill>
              <a:latin typeface="Agency FB" pitchFamily="34" charset="0"/>
            </a:endParaRPr>
          </a:p>
        </p:txBody>
      </p:sp>
      <p:sp>
        <p:nvSpPr>
          <p:cNvPr id="9" name="Rectangle 8"/>
          <p:cNvSpPr/>
          <p:nvPr/>
        </p:nvSpPr>
        <p:spPr>
          <a:xfrm>
            <a:off x="5615940" y="345440"/>
            <a:ext cx="3604260" cy="604520"/>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lIns="101882" tIns="50941" rIns="101882" bIns="50941"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200" dirty="0" smtClean="0">
                <a:ln w="1905"/>
                <a:solidFill>
                  <a:srgbClr val="7030A0"/>
                </a:solidFill>
                <a:effectLst>
                  <a:innerShdw blurRad="69850" dist="43180" dir="5400000">
                    <a:srgbClr val="000000">
                      <a:alpha val="65000"/>
                    </a:srgbClr>
                  </a:innerShdw>
                </a:effectLst>
                <a:latin typeface="Britannic Bold" pitchFamily="34" charset="0"/>
              </a:rPr>
              <a:t>I. SCHOOL PROFILE</a:t>
            </a:r>
            <a:endParaRPr lang="en-US" sz="2200" dirty="0">
              <a:ln w="57150">
                <a:solidFill>
                  <a:sysClr val="windowText" lastClr="000000"/>
                </a:solidFill>
              </a:l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6" descr="C:\Users\user\Documents\images (52).jpg"/>
          <p:cNvPicPr>
            <a:picLocks noChangeAspect="1" noChangeArrowheads="1"/>
          </p:cNvPicPr>
          <p:nvPr/>
        </p:nvPicPr>
        <p:blipFill>
          <a:blip r:embed="rId2"/>
          <a:srcRect/>
          <a:stretch>
            <a:fillRect/>
          </a:stretch>
        </p:blipFill>
        <p:spPr bwMode="auto">
          <a:xfrm>
            <a:off x="5029200" y="0"/>
            <a:ext cx="5029200" cy="7772400"/>
          </a:xfrm>
          <a:prstGeom prst="rect">
            <a:avLst/>
          </a:prstGeom>
          <a:noFill/>
        </p:spPr>
      </p:pic>
      <p:pic>
        <p:nvPicPr>
          <p:cNvPr id="15" name="Picture 6" descr="C:\Users\user\Documents\images (52).jpg"/>
          <p:cNvPicPr>
            <a:picLocks noChangeAspect="1" noChangeArrowheads="1"/>
          </p:cNvPicPr>
          <p:nvPr/>
        </p:nvPicPr>
        <p:blipFill>
          <a:blip r:embed="rId2"/>
          <a:srcRect/>
          <a:stretch>
            <a:fillRect/>
          </a:stretch>
        </p:blipFill>
        <p:spPr bwMode="auto">
          <a:xfrm>
            <a:off x="0" y="0"/>
            <a:ext cx="5029200" cy="7772400"/>
          </a:xfrm>
          <a:prstGeom prst="rect">
            <a:avLst/>
          </a:prstGeom>
          <a:noFill/>
        </p:spPr>
      </p:pic>
      <p:sp>
        <p:nvSpPr>
          <p:cNvPr id="8" name="Rectangle 7"/>
          <p:cNvSpPr/>
          <p:nvPr/>
        </p:nvSpPr>
        <p:spPr>
          <a:xfrm>
            <a:off x="5699760" y="259080"/>
            <a:ext cx="3604260" cy="604520"/>
          </a:xfrm>
          <a:prstGeom prst="rect">
            <a:avLst/>
          </a:prstGeom>
        </p:spPr>
        <p:style>
          <a:lnRef idx="1">
            <a:schemeClr val="accent5"/>
          </a:lnRef>
          <a:fillRef idx="2">
            <a:schemeClr val="accent5"/>
          </a:fillRef>
          <a:effectRef idx="1">
            <a:schemeClr val="accent5"/>
          </a:effectRef>
          <a:fontRef idx="minor">
            <a:schemeClr val="dk1"/>
          </a:fontRef>
        </p:style>
        <p:txBody>
          <a:bodyPr lIns="101882" tIns="50941" rIns="101882" bIns="50941" rtlCol="0" anchor="ctr"/>
          <a:lstStyle/>
          <a:p>
            <a:pPr algn="ctr"/>
            <a:r>
              <a:rPr lang="en-US" dirty="0" smtClean="0">
                <a:ln w="1905"/>
                <a:solidFill>
                  <a:srgbClr val="7030A0"/>
                </a:solidFill>
                <a:effectLst>
                  <a:innerShdw blurRad="69850" dist="43180" dir="5400000">
                    <a:srgbClr val="000000">
                      <a:alpha val="65000"/>
                    </a:srgbClr>
                  </a:innerShdw>
                </a:effectLst>
                <a:latin typeface="Britannic Bold" pitchFamily="34" charset="0"/>
              </a:rPr>
              <a:t>B. OTHER STAKEHOLDERS’ ACCOMPLISHMENTS</a:t>
            </a:r>
            <a:endParaRPr lang="en-US" dirty="0">
              <a:ln w="57150">
                <a:solidFill>
                  <a:schemeClr val="tx1"/>
                </a:solidFill>
              </a:ln>
            </a:endParaRPr>
          </a:p>
        </p:txBody>
      </p:sp>
      <p:sp>
        <p:nvSpPr>
          <p:cNvPr id="9" name="Rectangle 8"/>
          <p:cNvSpPr/>
          <p:nvPr/>
        </p:nvSpPr>
        <p:spPr>
          <a:xfrm>
            <a:off x="754380" y="259080"/>
            <a:ext cx="3604260" cy="604520"/>
          </a:xfrm>
          <a:prstGeom prst="rect">
            <a:avLst/>
          </a:prstGeom>
        </p:spPr>
        <p:style>
          <a:lnRef idx="1">
            <a:schemeClr val="accent5"/>
          </a:lnRef>
          <a:fillRef idx="2">
            <a:schemeClr val="accent5"/>
          </a:fillRef>
          <a:effectRef idx="1">
            <a:schemeClr val="accent5"/>
          </a:effectRef>
          <a:fontRef idx="minor">
            <a:schemeClr val="dk1"/>
          </a:fontRef>
        </p:style>
        <p:txBody>
          <a:bodyPr lIns="101882" tIns="50941" rIns="101882" bIns="50941" rtlCol="0" anchor="ctr"/>
          <a:lstStyle/>
          <a:p>
            <a:pPr algn="ctr"/>
            <a:r>
              <a:rPr lang="en-US" dirty="0" smtClean="0">
                <a:ln w="1905"/>
                <a:solidFill>
                  <a:srgbClr val="7030A0"/>
                </a:solidFill>
                <a:effectLst>
                  <a:innerShdw blurRad="69850" dist="43180" dir="5400000">
                    <a:srgbClr val="000000">
                      <a:alpha val="65000"/>
                    </a:srgbClr>
                  </a:innerShdw>
                </a:effectLst>
                <a:latin typeface="Britannic Bold" pitchFamily="34" charset="0"/>
              </a:rPr>
              <a:t>B. HEALTH AND NUTRITIONAL STATUS</a:t>
            </a:r>
            <a:endParaRPr lang="en-US" dirty="0">
              <a:ln w="57150">
                <a:solidFill>
                  <a:schemeClr val="tx1"/>
                </a:solidFill>
              </a:ln>
            </a:endParaRPr>
          </a:p>
        </p:txBody>
      </p:sp>
      <p:pic>
        <p:nvPicPr>
          <p:cNvPr id="11265" name="Picture 1"/>
          <p:cNvPicPr>
            <a:picLocks noChangeAspect="1" noChangeArrowheads="1"/>
          </p:cNvPicPr>
          <p:nvPr/>
        </p:nvPicPr>
        <p:blipFill>
          <a:blip r:embed="rId3"/>
          <a:srcRect r="5556" b="6424"/>
          <a:stretch>
            <a:fillRect/>
          </a:stretch>
        </p:blipFill>
        <p:spPr bwMode="auto">
          <a:xfrm>
            <a:off x="419100" y="1036320"/>
            <a:ext cx="4191000" cy="2245360"/>
          </a:xfrm>
          <a:prstGeom prst="rect">
            <a:avLst/>
          </a:prstGeom>
          <a:ln w="38100">
            <a:solidFill>
              <a:srgbClr val="FFC000"/>
            </a:solidFill>
          </a:ln>
          <a:effectLst>
            <a:outerShdw blurRad="292100" dist="139700" dir="2700000" algn="tl" rotWithShape="0">
              <a:srgbClr val="333333">
                <a:alpha val="65000"/>
              </a:srgbClr>
            </a:outerShdw>
          </a:effectLst>
        </p:spPr>
      </p:pic>
      <p:pic>
        <p:nvPicPr>
          <p:cNvPr id="11267" name="Picture 3"/>
          <p:cNvPicPr>
            <a:picLocks noChangeAspect="1" noChangeArrowheads="1"/>
          </p:cNvPicPr>
          <p:nvPr/>
        </p:nvPicPr>
        <p:blipFill>
          <a:blip r:embed="rId4" cstate="print"/>
          <a:srcRect r="4573" b="1892"/>
          <a:stretch>
            <a:fillRect/>
          </a:stretch>
        </p:blipFill>
        <p:spPr bwMode="auto">
          <a:xfrm>
            <a:off x="1089660" y="4749801"/>
            <a:ext cx="3017520" cy="1949744"/>
          </a:xfrm>
          <a:prstGeom prst="rect">
            <a:avLst/>
          </a:prstGeom>
          <a:ln w="38100">
            <a:solidFill>
              <a:srgbClr val="FFC000"/>
            </a:solidFill>
          </a:ln>
          <a:effectLst>
            <a:outerShdw blurRad="292100" dist="139700" dir="2700000" algn="tl" rotWithShape="0">
              <a:srgbClr val="333333">
                <a:alpha val="65000"/>
              </a:srgbClr>
            </a:outerShdw>
          </a:effectLst>
        </p:spPr>
      </p:pic>
      <p:sp>
        <p:nvSpPr>
          <p:cNvPr id="14" name="TextBox 13"/>
          <p:cNvSpPr txBox="1"/>
          <p:nvPr/>
        </p:nvSpPr>
        <p:spPr>
          <a:xfrm>
            <a:off x="502920" y="3281681"/>
            <a:ext cx="4023360" cy="595319"/>
          </a:xfrm>
          <a:prstGeom prst="rect">
            <a:avLst/>
          </a:prstGeom>
          <a:noFill/>
        </p:spPr>
        <p:txBody>
          <a:bodyPr wrap="square" lIns="101882" tIns="50941" rIns="101882" bIns="50941" rtlCol="0">
            <a:spAutoFit/>
          </a:bodyPr>
          <a:lstStyle/>
          <a:p>
            <a:pPr algn="ctr"/>
            <a:r>
              <a:rPr lang="en-US" sz="1600" b="1" dirty="0" smtClean="0">
                <a:solidFill>
                  <a:srgbClr val="002060"/>
                </a:solidFill>
                <a:latin typeface="Agency FB" pitchFamily="34" charset="0"/>
              </a:rPr>
              <a:t>201 severely wasted and moderately underweight pupils enjoying the 120 days school feeding program.</a:t>
            </a:r>
            <a:endParaRPr lang="en-US" sz="1600" b="1" dirty="0">
              <a:solidFill>
                <a:srgbClr val="002060"/>
              </a:solidFill>
              <a:latin typeface="Agency FB" pitchFamily="34" charset="0"/>
            </a:endParaRPr>
          </a:p>
        </p:txBody>
      </p:sp>
      <p:sp>
        <p:nvSpPr>
          <p:cNvPr id="21" name="TextBox 20"/>
          <p:cNvSpPr txBox="1"/>
          <p:nvPr/>
        </p:nvSpPr>
        <p:spPr>
          <a:xfrm>
            <a:off x="335280" y="6691079"/>
            <a:ext cx="4610100" cy="1087762"/>
          </a:xfrm>
          <a:prstGeom prst="rect">
            <a:avLst/>
          </a:prstGeom>
          <a:noFill/>
        </p:spPr>
        <p:txBody>
          <a:bodyPr wrap="square" lIns="101882" tIns="50941" rIns="101882" bIns="50941" rtlCol="0">
            <a:spAutoFit/>
          </a:bodyPr>
          <a:lstStyle/>
          <a:p>
            <a:pPr algn="ctr"/>
            <a:r>
              <a:rPr lang="en-US" sz="1600" b="1" dirty="0" smtClean="0">
                <a:solidFill>
                  <a:srgbClr val="002060"/>
                </a:solidFill>
                <a:latin typeface="Agency FB" pitchFamily="34" charset="0"/>
              </a:rPr>
              <a:t>This figure shows that there is insufficient textbook for Grade V. However, there is enough textbooks from Grade I to VI utilized by the pupils.</a:t>
            </a:r>
          </a:p>
          <a:p>
            <a:pPr algn="ctr"/>
            <a:r>
              <a:rPr lang="en-US" sz="1600" b="1" dirty="0" smtClean="0">
                <a:solidFill>
                  <a:srgbClr val="002060"/>
                </a:solidFill>
                <a:latin typeface="Agency FB" pitchFamily="34" charset="0"/>
              </a:rPr>
              <a:t>1:1. The school library and LRMDS is functional.</a:t>
            </a:r>
            <a:endParaRPr lang="en-US" sz="1600" b="1" dirty="0">
              <a:solidFill>
                <a:srgbClr val="002060"/>
              </a:solidFill>
              <a:latin typeface="Agency FB" pitchFamily="34" charset="0"/>
            </a:endParaRPr>
          </a:p>
        </p:txBody>
      </p:sp>
      <p:sp>
        <p:nvSpPr>
          <p:cNvPr id="12" name="Rectangle 11"/>
          <p:cNvSpPr/>
          <p:nvPr/>
        </p:nvSpPr>
        <p:spPr>
          <a:xfrm>
            <a:off x="754380" y="3886200"/>
            <a:ext cx="3604260" cy="604520"/>
          </a:xfrm>
          <a:prstGeom prst="rect">
            <a:avLst/>
          </a:prstGeom>
        </p:spPr>
        <p:style>
          <a:lnRef idx="1">
            <a:schemeClr val="accent5"/>
          </a:lnRef>
          <a:fillRef idx="2">
            <a:schemeClr val="accent5"/>
          </a:fillRef>
          <a:effectRef idx="1">
            <a:schemeClr val="accent5"/>
          </a:effectRef>
          <a:fontRef idx="minor">
            <a:schemeClr val="dk1"/>
          </a:fontRef>
        </p:style>
        <p:txBody>
          <a:bodyPr lIns="101882" tIns="50941" rIns="101882" bIns="50941" rtlCol="0" anchor="ctr"/>
          <a:lstStyle/>
          <a:p>
            <a:pPr algn="ctr"/>
            <a:r>
              <a:rPr lang="en-US" dirty="0" smtClean="0">
                <a:ln w="1905"/>
                <a:solidFill>
                  <a:srgbClr val="7030A0"/>
                </a:solidFill>
                <a:effectLst>
                  <a:innerShdw blurRad="69850" dist="43180" dir="5400000">
                    <a:srgbClr val="000000">
                      <a:alpha val="65000"/>
                    </a:srgbClr>
                  </a:innerShdw>
                </a:effectLst>
                <a:latin typeface="Britannic Bold" pitchFamily="34" charset="0"/>
              </a:rPr>
              <a:t>C. LEARNERS MATERIALS’ </a:t>
            </a:r>
            <a:endParaRPr lang="en-US" dirty="0">
              <a:ln w="57150">
                <a:solidFill>
                  <a:schemeClr val="tx1"/>
                </a:solidFill>
              </a:ln>
            </a:endParaRPr>
          </a:p>
        </p:txBody>
      </p:sp>
      <p:pic>
        <p:nvPicPr>
          <p:cNvPr id="15361" name="Picture 1" descr="C:\Users\user\Desktop\PHYSICAL FACILITIES\received_1128967223809372.jpeg"/>
          <p:cNvPicPr>
            <a:picLocks noChangeAspect="1" noChangeArrowheads="1"/>
          </p:cNvPicPr>
          <p:nvPr/>
        </p:nvPicPr>
        <p:blipFill>
          <a:blip r:embed="rId5"/>
          <a:srcRect/>
          <a:stretch>
            <a:fillRect/>
          </a:stretch>
        </p:blipFill>
        <p:spPr bwMode="auto">
          <a:xfrm>
            <a:off x="5364480" y="1295400"/>
            <a:ext cx="2430780" cy="1878330"/>
          </a:xfrm>
          <a:prstGeom prst="rect">
            <a:avLst/>
          </a:prstGeom>
          <a:noFill/>
          <a:ln>
            <a:solidFill>
              <a:srgbClr val="FFFF00"/>
            </a:solidFill>
          </a:ln>
        </p:spPr>
      </p:pic>
      <p:pic>
        <p:nvPicPr>
          <p:cNvPr id="15362" name="Picture 2" descr="C:\Users\user\Desktop\PHYSICAL FACILITIES\received_1129006463805448.jpeg"/>
          <p:cNvPicPr>
            <a:picLocks noChangeAspect="1" noChangeArrowheads="1"/>
          </p:cNvPicPr>
          <p:nvPr/>
        </p:nvPicPr>
        <p:blipFill>
          <a:blip r:embed="rId6"/>
          <a:srcRect/>
          <a:stretch>
            <a:fillRect/>
          </a:stretch>
        </p:blipFill>
        <p:spPr bwMode="auto">
          <a:xfrm>
            <a:off x="7376160" y="2677160"/>
            <a:ext cx="2346960" cy="1813560"/>
          </a:xfrm>
          <a:prstGeom prst="rect">
            <a:avLst/>
          </a:prstGeom>
          <a:noFill/>
          <a:ln>
            <a:solidFill>
              <a:srgbClr val="66FFFF"/>
            </a:solidFill>
          </a:ln>
        </p:spPr>
      </p:pic>
      <p:pic>
        <p:nvPicPr>
          <p:cNvPr id="15363" name="Picture 3" descr="C:\Users\user\Desktop\PHYSICAL FACILITIES\received_279681082431777.jpeg"/>
          <p:cNvPicPr>
            <a:picLocks noChangeAspect="1" noChangeArrowheads="1"/>
          </p:cNvPicPr>
          <p:nvPr/>
        </p:nvPicPr>
        <p:blipFill>
          <a:blip r:embed="rId7" cstate="print"/>
          <a:srcRect/>
          <a:stretch>
            <a:fillRect/>
          </a:stretch>
        </p:blipFill>
        <p:spPr bwMode="auto">
          <a:xfrm>
            <a:off x="7459980" y="5527042"/>
            <a:ext cx="2263140" cy="1761858"/>
          </a:xfrm>
          <a:prstGeom prst="rect">
            <a:avLst/>
          </a:prstGeom>
          <a:noFill/>
          <a:ln>
            <a:solidFill>
              <a:srgbClr val="66FFFF"/>
            </a:solidFill>
          </a:ln>
        </p:spPr>
      </p:pic>
      <p:pic>
        <p:nvPicPr>
          <p:cNvPr id="15364" name="Picture 4" descr="C:\Users\user\Desktop\PHYSICAL FACILITIES\received_278892322510653.jpeg"/>
          <p:cNvPicPr>
            <a:picLocks noChangeAspect="1" noChangeArrowheads="1"/>
          </p:cNvPicPr>
          <p:nvPr/>
        </p:nvPicPr>
        <p:blipFill>
          <a:blip r:embed="rId8" cstate="print"/>
          <a:srcRect/>
          <a:stretch>
            <a:fillRect/>
          </a:stretch>
        </p:blipFill>
        <p:spPr bwMode="auto">
          <a:xfrm>
            <a:off x="5364480" y="4058921"/>
            <a:ext cx="2179320" cy="1813559"/>
          </a:xfrm>
          <a:prstGeom prst="rect">
            <a:avLst/>
          </a:prstGeom>
          <a:noFill/>
          <a:ln>
            <a:solidFill>
              <a:srgbClr val="FFFF00"/>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6" descr="C:\Users\user\Documents\images (52).jpg"/>
          <p:cNvPicPr>
            <a:picLocks noChangeAspect="1" noChangeArrowheads="1"/>
          </p:cNvPicPr>
          <p:nvPr/>
        </p:nvPicPr>
        <p:blipFill>
          <a:blip r:embed="rId2"/>
          <a:srcRect/>
          <a:stretch>
            <a:fillRect/>
          </a:stretch>
        </p:blipFill>
        <p:spPr bwMode="auto">
          <a:xfrm>
            <a:off x="0" y="0"/>
            <a:ext cx="5029200" cy="7772400"/>
          </a:xfrm>
          <a:prstGeom prst="rect">
            <a:avLst/>
          </a:prstGeom>
          <a:noFill/>
        </p:spPr>
      </p:pic>
      <p:pic>
        <p:nvPicPr>
          <p:cNvPr id="27" name="Picture 6" descr="C:\Users\user\Documents\images (52).jpg"/>
          <p:cNvPicPr>
            <a:picLocks noChangeAspect="1" noChangeArrowheads="1"/>
          </p:cNvPicPr>
          <p:nvPr/>
        </p:nvPicPr>
        <p:blipFill>
          <a:blip r:embed="rId2"/>
          <a:srcRect/>
          <a:stretch>
            <a:fillRect/>
          </a:stretch>
        </p:blipFill>
        <p:spPr bwMode="auto">
          <a:xfrm>
            <a:off x="5029200" y="0"/>
            <a:ext cx="5029200" cy="7772400"/>
          </a:xfrm>
          <a:prstGeom prst="rect">
            <a:avLst/>
          </a:prstGeom>
          <a:noFill/>
        </p:spPr>
      </p:pic>
      <p:sp>
        <p:nvSpPr>
          <p:cNvPr id="13" name="Rectangle 12"/>
          <p:cNvSpPr/>
          <p:nvPr/>
        </p:nvSpPr>
        <p:spPr>
          <a:xfrm>
            <a:off x="5615940" y="345440"/>
            <a:ext cx="3604260" cy="604520"/>
          </a:xfrm>
          <a:prstGeom prst="rect">
            <a:avLst/>
          </a:prstGeom>
        </p:spPr>
        <p:style>
          <a:lnRef idx="1">
            <a:schemeClr val="accent5"/>
          </a:lnRef>
          <a:fillRef idx="2">
            <a:schemeClr val="accent5"/>
          </a:fillRef>
          <a:effectRef idx="1">
            <a:schemeClr val="accent5"/>
          </a:effectRef>
          <a:fontRef idx="minor">
            <a:schemeClr val="dk1"/>
          </a:fontRef>
        </p:style>
        <p:txBody>
          <a:bodyPr lIns="101882" tIns="50941" rIns="101882" bIns="50941" rtlCol="0" anchor="ctr"/>
          <a:lstStyle/>
          <a:p>
            <a:pPr algn="ctr"/>
            <a:r>
              <a:rPr lang="en-US" dirty="0" smtClean="0">
                <a:ln w="1905"/>
                <a:solidFill>
                  <a:srgbClr val="7030A0"/>
                </a:solidFill>
                <a:effectLst>
                  <a:innerShdw blurRad="69850" dist="43180" dir="5400000">
                    <a:srgbClr val="000000">
                      <a:alpha val="65000"/>
                    </a:srgbClr>
                  </a:innerShdw>
                </a:effectLst>
                <a:latin typeface="Britannic Bold" pitchFamily="34" charset="0"/>
              </a:rPr>
              <a:t>D. TEACHERS PROFESSIONAL DEVELOPMENT</a:t>
            </a:r>
            <a:endParaRPr lang="en-US" dirty="0">
              <a:ln w="57150">
                <a:solidFill>
                  <a:schemeClr val="tx1"/>
                </a:solidFill>
              </a:ln>
            </a:endParaRPr>
          </a:p>
        </p:txBody>
      </p:sp>
      <p:pic>
        <p:nvPicPr>
          <p:cNvPr id="10242" name="Picture 2" descr="https://scontent.fmnl9-1.fna.fbcdn.net/v/t34.0-12/16976145_629521867232105_2038260510_n.jpg?oh=7c6a15e39870ea18d13b54e1f2ed1b9c&amp;oe=58B501FF"/>
          <p:cNvPicPr>
            <a:picLocks noChangeAspect="1" noChangeArrowheads="1"/>
          </p:cNvPicPr>
          <p:nvPr/>
        </p:nvPicPr>
        <p:blipFill>
          <a:blip r:embed="rId3" cstate="print"/>
          <a:srcRect l="7276" t="929" r="14706" b="34675"/>
          <a:stretch>
            <a:fillRect/>
          </a:stretch>
        </p:blipFill>
        <p:spPr bwMode="auto">
          <a:xfrm>
            <a:off x="7711440" y="2504440"/>
            <a:ext cx="1844040" cy="1122680"/>
          </a:xfrm>
          <a:prstGeom prst="rect">
            <a:avLst/>
          </a:prstGeom>
          <a:ln w="38100">
            <a:solidFill>
              <a:srgbClr val="FFFF00"/>
            </a:solidFill>
          </a:ln>
          <a:effectLst>
            <a:outerShdw blurRad="292100" dist="139700" dir="2700000" algn="tl" rotWithShape="0">
              <a:srgbClr val="333333">
                <a:alpha val="65000"/>
              </a:srgbClr>
            </a:outerShdw>
          </a:effectLst>
        </p:spPr>
      </p:pic>
      <p:pic>
        <p:nvPicPr>
          <p:cNvPr id="10244" name="Picture 4" descr="https://scontent.fmnl9-1.fna.fbcdn.net/v/t34.0-12/16997530_372217549844796_98822310_n.jpg?oh=17af83b6f713dcb2e129ccda44949ae8&amp;oe=58B41FD0"/>
          <p:cNvPicPr>
            <a:picLocks noChangeAspect="1" noChangeArrowheads="1"/>
          </p:cNvPicPr>
          <p:nvPr/>
        </p:nvPicPr>
        <p:blipFill>
          <a:blip r:embed="rId4"/>
          <a:srcRect l="28474" t="11635" r="35804" b="10604"/>
          <a:stretch>
            <a:fillRect/>
          </a:stretch>
        </p:blipFill>
        <p:spPr bwMode="auto">
          <a:xfrm>
            <a:off x="8298180" y="5958841"/>
            <a:ext cx="1257300" cy="1583267"/>
          </a:xfrm>
          <a:prstGeom prst="roundRect">
            <a:avLst>
              <a:gd name="adj" fmla="val 8594"/>
            </a:avLst>
          </a:prstGeom>
          <a:solidFill>
            <a:srgbClr val="FFFFFF">
              <a:shade val="85000"/>
            </a:srgbClr>
          </a:solidFill>
          <a:ln w="38100">
            <a:solidFill>
              <a:srgbClr val="FFFF00"/>
            </a:solidFill>
          </a:ln>
          <a:effectLst>
            <a:reflection blurRad="12700" stA="38000" endPos="28000" dist="5000" dir="5400000" sy="-100000" algn="bl" rotWithShape="0"/>
          </a:effectLst>
        </p:spPr>
      </p:pic>
      <p:pic>
        <p:nvPicPr>
          <p:cNvPr id="10246" name="Picture 6" descr="https://scontent.fmnl9-1.fna.fbcdn.net/v/t34.0-12/17006332_661574997364169_1401124236_n.jpg?oh=651ac3490dfa15c570a7d4d7a41aa129&amp;oe=58B5626B"/>
          <p:cNvPicPr>
            <a:picLocks noChangeAspect="1" noChangeArrowheads="1"/>
          </p:cNvPicPr>
          <p:nvPr/>
        </p:nvPicPr>
        <p:blipFill>
          <a:blip r:embed="rId5" cstate="print"/>
          <a:srcRect l="7051" t="7845" r="19067" b="19067"/>
          <a:stretch>
            <a:fillRect/>
          </a:stretch>
        </p:blipFill>
        <p:spPr bwMode="auto">
          <a:xfrm>
            <a:off x="5532121" y="4490720"/>
            <a:ext cx="1807596" cy="1381760"/>
          </a:xfrm>
          <a:prstGeom prst="roundRect">
            <a:avLst>
              <a:gd name="adj" fmla="val 8594"/>
            </a:avLst>
          </a:prstGeom>
          <a:solidFill>
            <a:srgbClr val="FFFFFF">
              <a:shade val="85000"/>
            </a:srgbClr>
          </a:solidFill>
          <a:ln w="38100">
            <a:solidFill>
              <a:srgbClr val="FFFF00"/>
            </a:solidFill>
          </a:ln>
          <a:effectLst>
            <a:reflection blurRad="12700" stA="38000" endPos="28000" dist="5000" dir="5400000" sy="-100000" algn="bl" rotWithShape="0"/>
          </a:effectLst>
        </p:spPr>
      </p:pic>
      <p:pic>
        <p:nvPicPr>
          <p:cNvPr id="10248" name="Picture 8" descr="https://scontent.fmnl9-1.fna.fbcdn.net/v/t34.0-12/17012523_120300002319757341_1355405912_n.jpg?oh=6123fd745326c5c6b773ae960982dcfd&amp;oe=58B50A11"/>
          <p:cNvPicPr>
            <a:picLocks noChangeAspect="1" noChangeArrowheads="1"/>
          </p:cNvPicPr>
          <p:nvPr/>
        </p:nvPicPr>
        <p:blipFill>
          <a:blip r:embed="rId6" cstate="print"/>
          <a:srcRect/>
          <a:stretch>
            <a:fillRect/>
          </a:stretch>
        </p:blipFill>
        <p:spPr bwMode="auto">
          <a:xfrm>
            <a:off x="7711440" y="4490720"/>
            <a:ext cx="1844040" cy="1381760"/>
          </a:xfrm>
          <a:prstGeom prst="roundRect">
            <a:avLst>
              <a:gd name="adj" fmla="val 8594"/>
            </a:avLst>
          </a:prstGeom>
          <a:solidFill>
            <a:srgbClr val="FFFFFF">
              <a:shade val="85000"/>
            </a:srgbClr>
          </a:solidFill>
          <a:ln w="38100">
            <a:solidFill>
              <a:srgbClr val="FFFF00"/>
            </a:solidFill>
          </a:ln>
          <a:effectLst>
            <a:reflection blurRad="12700" stA="38000" endPos="28000" dist="5000" dir="5400000" sy="-100000" algn="bl" rotWithShape="0"/>
          </a:effectLst>
        </p:spPr>
      </p:pic>
      <p:pic>
        <p:nvPicPr>
          <p:cNvPr id="10250" name="Picture 10" descr="https://scontent.fmnl9-1.fna.fbcdn.net/v/t34.0-12/16996757_120300002326882682_1916693708_n.jpg?oh=1176ae410254f1edf9622afea5ce75ef&amp;oe=58B4DE50"/>
          <p:cNvPicPr>
            <a:picLocks noChangeAspect="1" noChangeArrowheads="1"/>
          </p:cNvPicPr>
          <p:nvPr/>
        </p:nvPicPr>
        <p:blipFill>
          <a:blip r:embed="rId7" cstate="print"/>
          <a:srcRect l="13432" t="11747" r="14249" b="19612"/>
          <a:stretch>
            <a:fillRect/>
          </a:stretch>
        </p:blipFill>
        <p:spPr bwMode="auto">
          <a:xfrm>
            <a:off x="5448300" y="1122680"/>
            <a:ext cx="1844040" cy="1209040"/>
          </a:xfrm>
          <a:prstGeom prst="roundRect">
            <a:avLst>
              <a:gd name="adj" fmla="val 8594"/>
            </a:avLst>
          </a:prstGeom>
          <a:solidFill>
            <a:srgbClr val="FFFFFF">
              <a:shade val="85000"/>
            </a:srgbClr>
          </a:solidFill>
          <a:ln w="38100">
            <a:solidFill>
              <a:srgbClr val="FFFF00"/>
            </a:solidFill>
          </a:ln>
          <a:effectLst>
            <a:reflection blurRad="12700" stA="38000" endPos="28000" dist="5000" dir="5400000" sy="-100000" algn="bl" rotWithShape="0"/>
          </a:effectLst>
        </p:spPr>
      </p:pic>
      <p:pic>
        <p:nvPicPr>
          <p:cNvPr id="10252" name="Picture 12" descr="https://scontent.fmnl9-1.fna.fbcdn.net/v/t35.0-12/17016208_1397450263620203_1714166175_o.jpg?oh=3b9c33f46990d00f12d52e4061bb1d2e&amp;oe=58B54205"/>
          <p:cNvPicPr>
            <a:picLocks noChangeAspect="1" noChangeArrowheads="1"/>
          </p:cNvPicPr>
          <p:nvPr/>
        </p:nvPicPr>
        <p:blipFill>
          <a:blip r:embed="rId8" cstate="print"/>
          <a:srcRect l="21077" t="5628" b="26317"/>
          <a:stretch>
            <a:fillRect/>
          </a:stretch>
        </p:blipFill>
        <p:spPr bwMode="auto">
          <a:xfrm>
            <a:off x="6873240" y="5958840"/>
            <a:ext cx="1341120" cy="1209040"/>
          </a:xfrm>
          <a:prstGeom prst="roundRect">
            <a:avLst>
              <a:gd name="adj" fmla="val 8594"/>
            </a:avLst>
          </a:prstGeom>
          <a:solidFill>
            <a:srgbClr val="FFFFFF">
              <a:shade val="85000"/>
            </a:srgbClr>
          </a:solidFill>
          <a:ln w="38100">
            <a:solidFill>
              <a:srgbClr val="FFFF00"/>
            </a:solidFill>
          </a:ln>
          <a:effectLst>
            <a:reflection blurRad="12700" stA="38000" endPos="28000" dist="5000" dir="5400000" sy="-100000" algn="bl" rotWithShape="0"/>
          </a:effectLst>
        </p:spPr>
      </p:pic>
      <p:pic>
        <p:nvPicPr>
          <p:cNvPr id="10253" name="Picture 13" descr="C:\Users\user\Desktop\awwwwwwwwwwwww\PICTURES\OPPO 1\VILLAR SIPAG-SEMINAR\IMG20161109121529.jpg"/>
          <p:cNvPicPr>
            <a:picLocks noChangeAspect="1" noChangeArrowheads="1"/>
          </p:cNvPicPr>
          <p:nvPr/>
        </p:nvPicPr>
        <p:blipFill>
          <a:blip r:embed="rId9" cstate="print"/>
          <a:srcRect l="13913" t="10652"/>
          <a:stretch>
            <a:fillRect/>
          </a:stretch>
        </p:blipFill>
        <p:spPr bwMode="auto">
          <a:xfrm>
            <a:off x="5532120" y="5958840"/>
            <a:ext cx="1257300" cy="1554480"/>
          </a:xfrm>
          <a:prstGeom prst="roundRect">
            <a:avLst>
              <a:gd name="adj" fmla="val 8594"/>
            </a:avLst>
          </a:prstGeom>
          <a:solidFill>
            <a:srgbClr val="FFFFFF">
              <a:shade val="85000"/>
            </a:srgbClr>
          </a:solidFill>
          <a:ln w="38100">
            <a:solidFill>
              <a:srgbClr val="FFFF00"/>
            </a:solidFill>
          </a:ln>
          <a:effectLst>
            <a:reflection blurRad="12700" stA="38000" endPos="28000" dist="5000" dir="5400000" sy="-100000" algn="bl" rotWithShape="0"/>
          </a:effectLst>
        </p:spPr>
      </p:pic>
      <p:pic>
        <p:nvPicPr>
          <p:cNvPr id="10255" name="Picture 15" descr="https://scontent.fmnl9-1.fna.fbcdn.net/v/t34.0-12/16997220_1447475395285069_991537458_n.jpg?oh=afbdfd49baf7c478786d1a3bd6136f41&amp;oe=58B609DE"/>
          <p:cNvPicPr>
            <a:picLocks noChangeAspect="1" noChangeArrowheads="1"/>
          </p:cNvPicPr>
          <p:nvPr/>
        </p:nvPicPr>
        <p:blipFill>
          <a:blip r:embed="rId10"/>
          <a:srcRect/>
          <a:stretch>
            <a:fillRect/>
          </a:stretch>
        </p:blipFill>
        <p:spPr bwMode="auto">
          <a:xfrm>
            <a:off x="7711440" y="1122681"/>
            <a:ext cx="1844040" cy="1202755"/>
          </a:xfrm>
          <a:prstGeom prst="roundRect">
            <a:avLst>
              <a:gd name="adj" fmla="val 8594"/>
            </a:avLst>
          </a:prstGeom>
          <a:solidFill>
            <a:srgbClr val="FFFFFF">
              <a:shade val="85000"/>
            </a:srgbClr>
          </a:solidFill>
          <a:ln w="38100">
            <a:solidFill>
              <a:srgbClr val="FFFF00"/>
            </a:solidFill>
          </a:ln>
          <a:effectLst>
            <a:reflection blurRad="12700" stA="38000" endPos="28000" dist="5000" dir="5400000" sy="-100000" algn="bl" rotWithShape="0"/>
          </a:effectLst>
        </p:spPr>
      </p:pic>
      <p:pic>
        <p:nvPicPr>
          <p:cNvPr id="10257" name="Picture 17" descr="https://scontent.fmnl9-1.fna.fbcdn.net/v/t34.0-12/16997534_1460300707336803_410174155_n.jpg?oh=4eab9634e1789285683418d57d98c900&amp;oe=58B4C0D5"/>
          <p:cNvPicPr>
            <a:picLocks noChangeAspect="1" noChangeArrowheads="1"/>
          </p:cNvPicPr>
          <p:nvPr/>
        </p:nvPicPr>
        <p:blipFill>
          <a:blip r:embed="rId11" cstate="print"/>
          <a:srcRect/>
          <a:stretch>
            <a:fillRect/>
          </a:stretch>
        </p:blipFill>
        <p:spPr bwMode="auto">
          <a:xfrm>
            <a:off x="5448300" y="2504440"/>
            <a:ext cx="1844040" cy="1122680"/>
          </a:xfrm>
          <a:prstGeom prst="rect">
            <a:avLst/>
          </a:prstGeom>
          <a:ln w="38100">
            <a:solidFill>
              <a:srgbClr val="FFFF00"/>
            </a:solidFill>
          </a:ln>
          <a:effectLst>
            <a:outerShdw blurRad="292100" dist="139700" dir="2700000" algn="tl" rotWithShape="0">
              <a:srgbClr val="333333">
                <a:alpha val="65000"/>
              </a:srgbClr>
            </a:outerShdw>
          </a:effectLst>
        </p:spPr>
      </p:pic>
      <p:sp>
        <p:nvSpPr>
          <p:cNvPr id="26" name="TextBox 25"/>
          <p:cNvSpPr txBox="1"/>
          <p:nvPr/>
        </p:nvSpPr>
        <p:spPr>
          <a:xfrm>
            <a:off x="5532120" y="3799842"/>
            <a:ext cx="3939540" cy="595319"/>
          </a:xfrm>
          <a:prstGeom prst="rect">
            <a:avLst/>
          </a:prstGeom>
        </p:spPr>
        <p:style>
          <a:lnRef idx="3">
            <a:schemeClr val="lt1"/>
          </a:lnRef>
          <a:fillRef idx="1">
            <a:schemeClr val="accent2"/>
          </a:fillRef>
          <a:effectRef idx="1">
            <a:schemeClr val="accent2"/>
          </a:effectRef>
          <a:fontRef idx="minor">
            <a:schemeClr val="lt1"/>
          </a:fontRef>
        </p:style>
        <p:txBody>
          <a:bodyPr wrap="square" lIns="101882" tIns="50941" rIns="101882" bIns="50941" rtlCol="0">
            <a:spAutoFit/>
          </a:bodyPr>
          <a:lstStyle/>
          <a:p>
            <a:pPr algn="ctr"/>
            <a:r>
              <a:rPr lang="en-US" sz="1600" b="1" dirty="0" smtClean="0">
                <a:solidFill>
                  <a:schemeClr val="bg1"/>
                </a:solidFill>
                <a:latin typeface="Agency FB" pitchFamily="34" charset="0"/>
              </a:rPr>
              <a:t>Different seminars attended by the teachers during the school year.</a:t>
            </a:r>
            <a:endParaRPr lang="en-US" sz="1600" b="1" dirty="0">
              <a:solidFill>
                <a:schemeClr val="bg1"/>
              </a:solidFill>
              <a:latin typeface="Agency FB" pitchFamily="34" charset="0"/>
            </a:endParaRPr>
          </a:p>
        </p:txBody>
      </p:sp>
      <p:sp>
        <p:nvSpPr>
          <p:cNvPr id="25" name="Rectangle 24"/>
          <p:cNvSpPr/>
          <p:nvPr/>
        </p:nvSpPr>
        <p:spPr>
          <a:xfrm>
            <a:off x="754380" y="345440"/>
            <a:ext cx="3604260" cy="604520"/>
          </a:xfrm>
          <a:prstGeom prst="rect">
            <a:avLst/>
          </a:prstGeom>
        </p:spPr>
        <p:style>
          <a:lnRef idx="1">
            <a:schemeClr val="accent5"/>
          </a:lnRef>
          <a:fillRef idx="2">
            <a:schemeClr val="accent5"/>
          </a:fillRef>
          <a:effectRef idx="1">
            <a:schemeClr val="accent5"/>
          </a:effectRef>
          <a:fontRef idx="minor">
            <a:schemeClr val="dk1"/>
          </a:fontRef>
        </p:style>
        <p:txBody>
          <a:bodyPr lIns="101882" tIns="50941" rIns="101882" bIns="50941" rtlCol="0" anchor="ctr"/>
          <a:lstStyle/>
          <a:p>
            <a:pPr algn="ctr"/>
            <a:r>
              <a:rPr lang="en-US" dirty="0" smtClean="0">
                <a:ln w="1905"/>
                <a:solidFill>
                  <a:srgbClr val="7030A0"/>
                </a:solidFill>
                <a:effectLst>
                  <a:innerShdw blurRad="69850" dist="43180" dir="5400000">
                    <a:srgbClr val="000000">
                      <a:alpha val="65000"/>
                    </a:srgbClr>
                  </a:innerShdw>
                </a:effectLst>
                <a:latin typeface="Britannic Bold" pitchFamily="34" charset="0"/>
              </a:rPr>
              <a:t>B. OTHER STAKEHOLDERS’ ACCOMPLISHMENTS</a:t>
            </a:r>
            <a:endParaRPr lang="en-US" dirty="0">
              <a:ln w="57150">
                <a:solidFill>
                  <a:schemeClr val="tx1"/>
                </a:solidFill>
              </a:ln>
            </a:endParaRPr>
          </a:p>
        </p:txBody>
      </p:sp>
      <p:pic>
        <p:nvPicPr>
          <p:cNvPr id="14337" name="Picture 1" descr="C:\Users\user\Desktop\PHYSICAL FACILITIES\received_963983113710933.jpeg"/>
          <p:cNvPicPr>
            <a:picLocks noChangeAspect="1" noChangeArrowheads="1"/>
          </p:cNvPicPr>
          <p:nvPr/>
        </p:nvPicPr>
        <p:blipFill>
          <a:blip r:embed="rId12" cstate="print"/>
          <a:srcRect/>
          <a:stretch>
            <a:fillRect/>
          </a:stretch>
        </p:blipFill>
        <p:spPr bwMode="auto">
          <a:xfrm>
            <a:off x="670561" y="1381760"/>
            <a:ext cx="1817783" cy="1295400"/>
          </a:xfrm>
          <a:prstGeom prst="rect">
            <a:avLst/>
          </a:prstGeom>
          <a:noFill/>
          <a:ln w="38100">
            <a:solidFill>
              <a:srgbClr val="FFFF00"/>
            </a:solidFill>
          </a:ln>
        </p:spPr>
      </p:pic>
      <p:pic>
        <p:nvPicPr>
          <p:cNvPr id="14338" name="Picture 2" descr="C:\Users\user\Desktop\PHYSICAL FACILITIES\received_963983117044266.jpeg"/>
          <p:cNvPicPr>
            <a:picLocks noChangeAspect="1" noChangeArrowheads="1"/>
          </p:cNvPicPr>
          <p:nvPr/>
        </p:nvPicPr>
        <p:blipFill>
          <a:blip r:embed="rId13" cstate="print"/>
          <a:srcRect/>
          <a:stretch>
            <a:fillRect/>
          </a:stretch>
        </p:blipFill>
        <p:spPr bwMode="auto">
          <a:xfrm>
            <a:off x="2598420" y="1381760"/>
            <a:ext cx="1844040" cy="1295400"/>
          </a:xfrm>
          <a:prstGeom prst="rect">
            <a:avLst/>
          </a:prstGeom>
          <a:noFill/>
          <a:ln w="38100">
            <a:solidFill>
              <a:srgbClr val="FFFF00"/>
            </a:solidFill>
          </a:ln>
        </p:spPr>
      </p:pic>
      <p:pic>
        <p:nvPicPr>
          <p:cNvPr id="14339" name="Picture 3" descr="C:\Users\user\Desktop\PHYSICAL FACILITIES\IMG20170213102632.jpg"/>
          <p:cNvPicPr>
            <a:picLocks noChangeAspect="1" noChangeArrowheads="1"/>
          </p:cNvPicPr>
          <p:nvPr/>
        </p:nvPicPr>
        <p:blipFill>
          <a:blip r:embed="rId14" cstate="print"/>
          <a:srcRect/>
          <a:stretch>
            <a:fillRect/>
          </a:stretch>
        </p:blipFill>
        <p:spPr bwMode="auto">
          <a:xfrm>
            <a:off x="1592580" y="2849880"/>
            <a:ext cx="2011680" cy="1122680"/>
          </a:xfrm>
          <a:prstGeom prst="rect">
            <a:avLst/>
          </a:prstGeom>
          <a:noFill/>
          <a:ln w="38100">
            <a:solidFill>
              <a:srgbClr val="FFFF00"/>
            </a:solidFill>
          </a:ln>
        </p:spPr>
      </p:pic>
      <p:pic>
        <p:nvPicPr>
          <p:cNvPr id="14340" name="Picture 4" descr="C:\Users\user\Desktop\PHYSICAL FACILITIES\received_963983083710936.jpeg"/>
          <p:cNvPicPr>
            <a:picLocks noChangeAspect="1" noChangeArrowheads="1"/>
          </p:cNvPicPr>
          <p:nvPr/>
        </p:nvPicPr>
        <p:blipFill>
          <a:blip r:embed="rId15" cstate="print"/>
          <a:srcRect/>
          <a:stretch>
            <a:fillRect/>
          </a:stretch>
        </p:blipFill>
        <p:spPr bwMode="auto">
          <a:xfrm>
            <a:off x="1173480" y="4145280"/>
            <a:ext cx="2682240" cy="1554480"/>
          </a:xfrm>
          <a:prstGeom prst="rect">
            <a:avLst/>
          </a:prstGeom>
          <a:noFill/>
          <a:ln w="38100">
            <a:solidFill>
              <a:srgbClr val="FFFF00"/>
            </a:solidFill>
          </a:ln>
        </p:spPr>
      </p:pic>
      <p:pic>
        <p:nvPicPr>
          <p:cNvPr id="14341" name="Picture 5" descr="C:\Users\user\Desktop\PHYSICAL FACILITIES\received_1011237428985501.jpeg"/>
          <p:cNvPicPr>
            <a:picLocks noChangeAspect="1" noChangeArrowheads="1"/>
          </p:cNvPicPr>
          <p:nvPr/>
        </p:nvPicPr>
        <p:blipFill>
          <a:blip r:embed="rId16" cstate="print"/>
          <a:srcRect/>
          <a:stretch>
            <a:fillRect/>
          </a:stretch>
        </p:blipFill>
        <p:spPr bwMode="auto">
          <a:xfrm>
            <a:off x="335280" y="5958840"/>
            <a:ext cx="2179320" cy="1381760"/>
          </a:xfrm>
          <a:prstGeom prst="rect">
            <a:avLst/>
          </a:prstGeom>
          <a:noFill/>
          <a:ln w="38100">
            <a:solidFill>
              <a:srgbClr val="FFFF00"/>
            </a:solidFill>
          </a:ln>
        </p:spPr>
      </p:pic>
      <p:pic>
        <p:nvPicPr>
          <p:cNvPr id="14342" name="Picture 6" descr="C:\Users\user\Desktop\PHYSICAL FACILITIES\IMG20160715080214.jpg"/>
          <p:cNvPicPr>
            <a:picLocks noChangeAspect="1" noChangeArrowheads="1"/>
          </p:cNvPicPr>
          <p:nvPr/>
        </p:nvPicPr>
        <p:blipFill>
          <a:blip r:embed="rId17" cstate="print"/>
          <a:srcRect/>
          <a:stretch>
            <a:fillRect/>
          </a:stretch>
        </p:blipFill>
        <p:spPr bwMode="auto">
          <a:xfrm>
            <a:off x="2598420" y="5958840"/>
            <a:ext cx="2179320" cy="1381760"/>
          </a:xfrm>
          <a:prstGeom prst="rect">
            <a:avLst/>
          </a:prstGeom>
          <a:noFill/>
          <a:ln w="38100">
            <a:solidFill>
              <a:srgbClr val="FFFF00"/>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6" descr="C:\Users\user\Documents\images (52).jpg"/>
          <p:cNvPicPr>
            <a:picLocks noChangeAspect="1" noChangeArrowheads="1"/>
          </p:cNvPicPr>
          <p:nvPr/>
        </p:nvPicPr>
        <p:blipFill>
          <a:blip r:embed="rId2"/>
          <a:srcRect/>
          <a:stretch>
            <a:fillRect/>
          </a:stretch>
        </p:blipFill>
        <p:spPr bwMode="auto">
          <a:xfrm>
            <a:off x="0" y="0"/>
            <a:ext cx="5029200" cy="7772400"/>
          </a:xfrm>
          <a:prstGeom prst="rect">
            <a:avLst/>
          </a:prstGeom>
          <a:noFill/>
        </p:spPr>
      </p:pic>
      <p:pic>
        <p:nvPicPr>
          <p:cNvPr id="37" name="Picture 6" descr="C:\Users\user\Documents\images (52).jpg"/>
          <p:cNvPicPr>
            <a:picLocks noChangeAspect="1" noChangeArrowheads="1"/>
          </p:cNvPicPr>
          <p:nvPr/>
        </p:nvPicPr>
        <p:blipFill>
          <a:blip r:embed="rId2"/>
          <a:srcRect/>
          <a:stretch>
            <a:fillRect/>
          </a:stretch>
        </p:blipFill>
        <p:spPr bwMode="auto">
          <a:xfrm>
            <a:off x="5029200" y="0"/>
            <a:ext cx="5029200" cy="7772400"/>
          </a:xfrm>
          <a:prstGeom prst="rect">
            <a:avLst/>
          </a:prstGeom>
          <a:noFill/>
        </p:spPr>
      </p:pic>
      <p:pic>
        <p:nvPicPr>
          <p:cNvPr id="2051" name="Picture 3"/>
          <p:cNvPicPr>
            <a:picLocks noChangeAspect="1" noChangeArrowheads="1"/>
          </p:cNvPicPr>
          <p:nvPr/>
        </p:nvPicPr>
        <p:blipFill>
          <a:blip r:embed="rId3" cstate="print"/>
          <a:srcRect l="2222"/>
          <a:stretch>
            <a:fillRect/>
          </a:stretch>
        </p:blipFill>
        <p:spPr bwMode="auto">
          <a:xfrm>
            <a:off x="838200" y="5180522"/>
            <a:ext cx="3520440" cy="1790904"/>
          </a:xfrm>
          <a:prstGeom prst="rect">
            <a:avLst/>
          </a:prstGeom>
          <a:noFill/>
          <a:ln w="9525">
            <a:noFill/>
            <a:miter lim="800000"/>
            <a:headEnd/>
            <a:tailEnd/>
          </a:ln>
          <a:effectLst/>
        </p:spPr>
      </p:pic>
      <p:sp>
        <p:nvSpPr>
          <p:cNvPr id="13" name="Rectangle 12"/>
          <p:cNvSpPr/>
          <p:nvPr/>
        </p:nvSpPr>
        <p:spPr>
          <a:xfrm>
            <a:off x="335280" y="4490720"/>
            <a:ext cx="4526280" cy="604520"/>
          </a:xfrm>
          <a:prstGeom prst="rect">
            <a:avLst/>
          </a:prstGeom>
        </p:spPr>
        <p:style>
          <a:lnRef idx="1">
            <a:schemeClr val="accent5"/>
          </a:lnRef>
          <a:fillRef idx="2">
            <a:schemeClr val="accent5"/>
          </a:fillRef>
          <a:effectRef idx="1">
            <a:schemeClr val="accent5"/>
          </a:effectRef>
          <a:fontRef idx="minor">
            <a:schemeClr val="dk1"/>
          </a:fontRef>
        </p:style>
        <p:txBody>
          <a:bodyPr lIns="101882" tIns="50941" rIns="101882" bIns="50941" rtlCol="0" anchor="ctr"/>
          <a:lstStyle/>
          <a:p>
            <a:pPr algn="ctr"/>
            <a:r>
              <a:rPr lang="en-US" dirty="0" smtClean="0">
                <a:ln w="1905"/>
                <a:solidFill>
                  <a:srgbClr val="7030A0"/>
                </a:solidFill>
                <a:effectLst>
                  <a:innerShdw blurRad="69850" dist="43180" dir="5400000">
                    <a:srgbClr val="000000">
                      <a:alpha val="65000"/>
                    </a:srgbClr>
                  </a:innerShdw>
                </a:effectLst>
                <a:latin typeface="Britannic Bold" pitchFamily="34" charset="0"/>
              </a:rPr>
              <a:t>E. SCHOOL MOOE AND CANTEEN FUND DISTRIBUTION</a:t>
            </a:r>
            <a:endParaRPr lang="en-US" dirty="0">
              <a:ln w="57150">
                <a:solidFill>
                  <a:schemeClr val="tx1"/>
                </a:solidFill>
              </a:ln>
            </a:endParaRPr>
          </a:p>
        </p:txBody>
      </p:sp>
      <p:sp>
        <p:nvSpPr>
          <p:cNvPr id="23" name="Rectangle 22"/>
          <p:cNvSpPr/>
          <p:nvPr/>
        </p:nvSpPr>
        <p:spPr>
          <a:xfrm>
            <a:off x="335280" y="172720"/>
            <a:ext cx="4274820" cy="259080"/>
          </a:xfrm>
          <a:prstGeom prst="rect">
            <a:avLst/>
          </a:prstGeom>
        </p:spPr>
        <p:style>
          <a:lnRef idx="1">
            <a:schemeClr val="accent5"/>
          </a:lnRef>
          <a:fillRef idx="2">
            <a:schemeClr val="accent5"/>
          </a:fillRef>
          <a:effectRef idx="1">
            <a:schemeClr val="accent5"/>
          </a:effectRef>
          <a:fontRef idx="minor">
            <a:schemeClr val="dk1"/>
          </a:fontRef>
        </p:style>
        <p:txBody>
          <a:bodyPr lIns="101882" tIns="50941" rIns="101882" bIns="50941" rtlCol="0" anchor="ctr"/>
          <a:lstStyle/>
          <a:p>
            <a:pPr algn="ctr"/>
            <a:r>
              <a:rPr lang="en-US" sz="1600" dirty="0" smtClean="0">
                <a:ln w="1905"/>
                <a:solidFill>
                  <a:srgbClr val="7030A0"/>
                </a:solidFill>
                <a:effectLst>
                  <a:innerShdw blurRad="69850" dist="43180" dir="5400000">
                    <a:srgbClr val="000000">
                      <a:alpha val="65000"/>
                    </a:srgbClr>
                  </a:innerShdw>
                </a:effectLst>
                <a:latin typeface="Britannic Bold" pitchFamily="34" charset="0"/>
              </a:rPr>
              <a:t>TEACHERS PROFESSIONAL DEVELOPMENT</a:t>
            </a:r>
            <a:endParaRPr lang="en-US" sz="1600" dirty="0">
              <a:ln w="57150">
                <a:solidFill>
                  <a:schemeClr val="tx1"/>
                </a:solidFill>
              </a:ln>
            </a:endParaRPr>
          </a:p>
        </p:txBody>
      </p:sp>
      <p:sp>
        <p:nvSpPr>
          <p:cNvPr id="24" name="TextBox 23"/>
          <p:cNvSpPr txBox="1"/>
          <p:nvPr/>
        </p:nvSpPr>
        <p:spPr>
          <a:xfrm>
            <a:off x="335280" y="7081521"/>
            <a:ext cx="4442460" cy="595319"/>
          </a:xfrm>
          <a:prstGeom prst="rect">
            <a:avLst/>
          </a:prstGeom>
        </p:spPr>
        <p:style>
          <a:lnRef idx="0">
            <a:schemeClr val="accent4"/>
          </a:lnRef>
          <a:fillRef idx="3">
            <a:schemeClr val="accent4"/>
          </a:fillRef>
          <a:effectRef idx="3">
            <a:schemeClr val="accent4"/>
          </a:effectRef>
          <a:fontRef idx="minor">
            <a:schemeClr val="lt1"/>
          </a:fontRef>
        </p:style>
        <p:txBody>
          <a:bodyPr wrap="square" lIns="101882" tIns="50941" rIns="101882" bIns="50941" rtlCol="0">
            <a:spAutoFit/>
          </a:bodyPr>
          <a:lstStyle/>
          <a:p>
            <a:pPr algn="ctr"/>
            <a:r>
              <a:rPr lang="en-US" sz="1600" b="1" dirty="0" smtClean="0">
                <a:solidFill>
                  <a:schemeClr val="bg1"/>
                </a:solidFill>
                <a:latin typeface="Agency FB" pitchFamily="34" charset="0"/>
              </a:rPr>
              <a:t>School expenses is funded through MOOE and Canteen Fund subject to the guidelines  in the </a:t>
            </a:r>
            <a:r>
              <a:rPr lang="en-US" sz="1600" b="1" dirty="0" err="1" smtClean="0">
                <a:solidFill>
                  <a:schemeClr val="bg1"/>
                </a:solidFill>
                <a:latin typeface="Agency FB" pitchFamily="34" charset="0"/>
              </a:rPr>
              <a:t>DepEd</a:t>
            </a:r>
            <a:r>
              <a:rPr lang="en-US" sz="1600" b="1" dirty="0" smtClean="0">
                <a:solidFill>
                  <a:schemeClr val="bg1"/>
                </a:solidFill>
                <a:latin typeface="Agency FB" pitchFamily="34" charset="0"/>
              </a:rPr>
              <a:t> Order.</a:t>
            </a:r>
            <a:endParaRPr lang="en-US" sz="1600" b="1" dirty="0">
              <a:solidFill>
                <a:schemeClr val="bg1"/>
              </a:solidFill>
              <a:latin typeface="Agency FB" pitchFamily="34" charset="0"/>
            </a:endParaRPr>
          </a:p>
        </p:txBody>
      </p:sp>
      <p:sp>
        <p:nvSpPr>
          <p:cNvPr id="25" name="TextBox 24"/>
          <p:cNvSpPr txBox="1"/>
          <p:nvPr/>
        </p:nvSpPr>
        <p:spPr>
          <a:xfrm>
            <a:off x="251460" y="2936241"/>
            <a:ext cx="4610100" cy="1333983"/>
          </a:xfrm>
          <a:prstGeom prst="rect">
            <a:avLst/>
          </a:prstGeom>
        </p:spPr>
        <p:style>
          <a:lnRef idx="0">
            <a:schemeClr val="accent4"/>
          </a:lnRef>
          <a:fillRef idx="3">
            <a:schemeClr val="accent4"/>
          </a:fillRef>
          <a:effectRef idx="3">
            <a:schemeClr val="accent4"/>
          </a:effectRef>
          <a:fontRef idx="minor">
            <a:schemeClr val="lt1"/>
          </a:fontRef>
        </p:style>
        <p:txBody>
          <a:bodyPr wrap="square" lIns="101882" tIns="50941" rIns="101882" bIns="50941" rtlCol="0">
            <a:spAutoFit/>
          </a:bodyPr>
          <a:lstStyle/>
          <a:p>
            <a:pPr algn="just"/>
            <a:r>
              <a:rPr lang="en-US" sz="1600" b="1" dirty="0" smtClean="0">
                <a:solidFill>
                  <a:schemeClr val="bg1"/>
                </a:solidFill>
                <a:latin typeface="Agency FB" pitchFamily="34" charset="0"/>
              </a:rPr>
              <a:t>Subject Coordinator and other teachers with special </a:t>
            </a:r>
            <a:r>
              <a:rPr lang="en-US" sz="1600" b="1" dirty="0" err="1" smtClean="0">
                <a:solidFill>
                  <a:schemeClr val="bg1"/>
                </a:solidFill>
                <a:latin typeface="Agency FB" pitchFamily="34" charset="0"/>
              </a:rPr>
              <a:t>coordinatorships</a:t>
            </a:r>
            <a:r>
              <a:rPr lang="en-US" sz="1600" b="1" dirty="0" smtClean="0">
                <a:solidFill>
                  <a:schemeClr val="bg1"/>
                </a:solidFill>
                <a:latin typeface="Agency FB" pitchFamily="34" charset="0"/>
              </a:rPr>
              <a:t> have attended seminars in the district and division level. The rest of the teaching force have gained professional development trainings thru SLAC. Moreover, 11 teachers are enrolled in Graduate Studies Program.</a:t>
            </a:r>
            <a:endParaRPr lang="en-US" sz="1600" b="1" dirty="0">
              <a:solidFill>
                <a:schemeClr val="bg1"/>
              </a:solidFill>
              <a:latin typeface="Agency FB" pitchFamily="34" charset="0"/>
            </a:endParaRPr>
          </a:p>
        </p:txBody>
      </p:sp>
      <p:graphicFrame>
        <p:nvGraphicFramePr>
          <p:cNvPr id="28" name="Chart 27"/>
          <p:cNvGraphicFramePr/>
          <p:nvPr/>
        </p:nvGraphicFramePr>
        <p:xfrm>
          <a:off x="0" y="518160"/>
          <a:ext cx="4945380" cy="2590800"/>
        </p:xfrm>
        <a:graphic>
          <a:graphicData uri="http://schemas.openxmlformats.org/drawingml/2006/chart">
            <c:chart xmlns:c="http://schemas.openxmlformats.org/drawingml/2006/chart" xmlns:r="http://schemas.openxmlformats.org/officeDocument/2006/relationships" r:id="rId4"/>
          </a:graphicData>
        </a:graphic>
      </p:graphicFrame>
      <p:sp>
        <p:nvSpPr>
          <p:cNvPr id="18" name="Rectangle 17"/>
          <p:cNvSpPr/>
          <p:nvPr/>
        </p:nvSpPr>
        <p:spPr>
          <a:xfrm>
            <a:off x="5783580" y="259080"/>
            <a:ext cx="3604260" cy="604520"/>
          </a:xfrm>
          <a:prstGeom prst="rect">
            <a:avLst/>
          </a:prstGeom>
        </p:spPr>
        <p:style>
          <a:lnRef idx="1">
            <a:schemeClr val="accent5"/>
          </a:lnRef>
          <a:fillRef idx="2">
            <a:schemeClr val="accent5"/>
          </a:fillRef>
          <a:effectRef idx="1">
            <a:schemeClr val="accent5"/>
          </a:effectRef>
          <a:fontRef idx="minor">
            <a:schemeClr val="dk1"/>
          </a:fontRef>
        </p:style>
        <p:txBody>
          <a:bodyPr lIns="101882" tIns="50941" rIns="101882" bIns="50941" rtlCol="0" anchor="ctr"/>
          <a:lstStyle/>
          <a:p>
            <a:pPr algn="ctr"/>
            <a:r>
              <a:rPr lang="en-US" dirty="0" smtClean="0">
                <a:ln w="1905"/>
                <a:solidFill>
                  <a:srgbClr val="7030A0"/>
                </a:solidFill>
                <a:effectLst>
                  <a:innerShdw blurRad="69850" dist="43180" dir="5400000">
                    <a:srgbClr val="000000">
                      <a:alpha val="65000"/>
                    </a:srgbClr>
                  </a:innerShdw>
                </a:effectLst>
                <a:latin typeface="Britannic Bold" pitchFamily="34" charset="0"/>
              </a:rPr>
              <a:t>B. OTHER STAKEHOLDERS’ ACCOMPLISHMENTS</a:t>
            </a:r>
            <a:endParaRPr lang="en-US" dirty="0">
              <a:ln w="57150">
                <a:solidFill>
                  <a:schemeClr val="tx1"/>
                </a:solidFill>
              </a:ln>
            </a:endParaRPr>
          </a:p>
        </p:txBody>
      </p:sp>
      <p:grpSp>
        <p:nvGrpSpPr>
          <p:cNvPr id="26" name="Group 25"/>
          <p:cNvGrpSpPr/>
          <p:nvPr/>
        </p:nvGrpSpPr>
        <p:grpSpPr>
          <a:xfrm>
            <a:off x="5113020" y="1209042"/>
            <a:ext cx="4655820" cy="6087011"/>
            <a:chOff x="4572000" y="990600"/>
            <a:chExt cx="4232564" cy="5370892"/>
          </a:xfrm>
        </p:grpSpPr>
        <p:sp>
          <p:nvSpPr>
            <p:cNvPr id="27" name="Rectangle 26"/>
            <p:cNvSpPr/>
            <p:nvPr/>
          </p:nvSpPr>
          <p:spPr>
            <a:xfrm>
              <a:off x="4724400" y="1981201"/>
              <a:ext cx="593576" cy="4168562"/>
            </a:xfrm>
            <a:prstGeom prst="rect">
              <a:avLst/>
            </a:prstGeom>
            <a:noFill/>
          </p:spPr>
          <p:txBody>
            <a:bodyPr wrap="square" lIns="91440" tIns="45720" rIns="91440" bIns="45720">
              <a:spAutoFit/>
            </a:bodyPr>
            <a:lstStyle/>
            <a:p>
              <a:pPr algn="ctr"/>
              <a:r>
                <a:rPr lang="en-US" sz="3600" b="1" cap="all" dirty="0" smtClean="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Agency FB" pitchFamily="34" charset="0"/>
                </a:rPr>
                <a:t>C</a:t>
              </a:r>
            </a:p>
            <a:p>
              <a:pPr algn="ctr"/>
              <a:r>
                <a:rPr lang="en-US" sz="3600" b="1" cap="all" dirty="0" smtClean="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Agency FB" pitchFamily="34" charset="0"/>
                </a:rPr>
                <a:t>L</a:t>
              </a:r>
            </a:p>
            <a:p>
              <a:pPr algn="ctr"/>
              <a:r>
                <a:rPr lang="en-US" sz="3600" b="1" cap="all" dirty="0" smtClean="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Agency FB" pitchFamily="34" charset="0"/>
                </a:rPr>
                <a:t>E</a:t>
              </a:r>
            </a:p>
            <a:p>
              <a:pPr algn="ctr"/>
              <a:r>
                <a:rPr lang="en-US" sz="3600" b="1" cap="all" dirty="0" smtClean="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Agency FB" pitchFamily="34" charset="0"/>
                </a:rPr>
                <a:t>A</a:t>
              </a:r>
            </a:p>
            <a:p>
              <a:pPr algn="ctr"/>
              <a:r>
                <a:rPr lang="en-US" sz="3600" b="1" cap="all" dirty="0" smtClean="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Agency FB" pitchFamily="34" charset="0"/>
                </a:rPr>
                <a:t>N</a:t>
              </a:r>
            </a:p>
            <a:p>
              <a:pPr algn="ctr"/>
              <a:endParaRPr lang="en-US" sz="1300" b="1" cap="all" dirty="0" smtClean="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Agency FB" pitchFamily="34" charset="0"/>
              </a:endParaRPr>
            </a:p>
            <a:p>
              <a:pPr algn="ctr"/>
              <a:r>
                <a:rPr lang="en-US" sz="3600" b="1" cap="all" dirty="0" smtClean="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Agency FB" pitchFamily="34" charset="0"/>
                </a:rPr>
                <a:t>U</a:t>
              </a:r>
            </a:p>
            <a:p>
              <a:pPr algn="ctr"/>
              <a:r>
                <a:rPr lang="en-US" sz="3600" b="1" cap="all" dirty="0" smtClean="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Agency FB" pitchFamily="34" charset="0"/>
                </a:rPr>
                <a:t>P</a:t>
              </a:r>
            </a:p>
            <a:p>
              <a:pPr algn="ctr"/>
              <a:endParaRPr lang="en-US" sz="3600" b="1" cap="all" dirty="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Agency FB" pitchFamily="34" charset="0"/>
              </a:endParaRPr>
            </a:p>
          </p:txBody>
        </p:sp>
        <p:pic>
          <p:nvPicPr>
            <p:cNvPr id="29" name="Picture 2" descr="https://scontent.fmnl8-1.fna.fbcdn.net/v/t34.0-12/16996812_371833313216553_162804090_n.jpg?oh=b1358b6073c64131705841d9e9289e27&amp;oe=58B30B31"/>
            <p:cNvPicPr>
              <a:picLocks noChangeAspect="1" noChangeArrowheads="1"/>
            </p:cNvPicPr>
            <p:nvPr/>
          </p:nvPicPr>
          <p:blipFill>
            <a:blip r:embed="rId5" cstate="print"/>
            <a:srcRect/>
            <a:stretch>
              <a:fillRect/>
            </a:stretch>
          </p:blipFill>
          <p:spPr bwMode="auto">
            <a:xfrm>
              <a:off x="5410200" y="990600"/>
              <a:ext cx="2133600" cy="1524000"/>
            </a:xfrm>
            <a:prstGeom prst="rect">
              <a:avLst/>
            </a:prstGeom>
            <a:ln>
              <a:noFill/>
            </a:ln>
            <a:effectLst>
              <a:outerShdw blurRad="292100" dist="139700" dir="2700000" algn="tl" rotWithShape="0">
                <a:srgbClr val="333333">
                  <a:alpha val="65000"/>
                </a:srgbClr>
              </a:outerShdw>
            </a:effectLst>
          </p:spPr>
        </p:pic>
        <p:pic>
          <p:nvPicPr>
            <p:cNvPr id="30" name="Picture 4" descr="https://scontent.fmnl8-1.fna.fbcdn.net/v/t34.0-12/16997486_371832973216587_1274804711_n.jpg?oh=f3beab304b60c84145164a6428203c00&amp;oe=58B2F911"/>
            <p:cNvPicPr>
              <a:picLocks noChangeAspect="1" noChangeArrowheads="1"/>
            </p:cNvPicPr>
            <p:nvPr/>
          </p:nvPicPr>
          <p:blipFill>
            <a:blip r:embed="rId6" cstate="print"/>
            <a:srcRect/>
            <a:stretch>
              <a:fillRect/>
            </a:stretch>
          </p:blipFill>
          <p:spPr bwMode="auto">
            <a:xfrm>
              <a:off x="7128164" y="2667002"/>
              <a:ext cx="1634837" cy="1521182"/>
            </a:xfrm>
            <a:prstGeom prst="rect">
              <a:avLst/>
            </a:prstGeom>
            <a:ln>
              <a:noFill/>
            </a:ln>
            <a:effectLst>
              <a:outerShdw blurRad="292100" dist="139700" dir="2700000" algn="tl" rotWithShape="0">
                <a:srgbClr val="333333">
                  <a:alpha val="65000"/>
                </a:srgbClr>
              </a:outerShdw>
            </a:effectLst>
          </p:spPr>
        </p:pic>
        <p:pic>
          <p:nvPicPr>
            <p:cNvPr id="31" name="Picture 6" descr="https://scontent.fmnl8-1.fna.fbcdn.net/v/t34.0-12/16976162_371831163216768_1405038156_n.jpg?oh=6456dffce5cb0bd6ac4d39e448c074a3&amp;oe=58B30E01"/>
            <p:cNvPicPr>
              <a:picLocks noChangeAspect="1" noChangeArrowheads="1"/>
            </p:cNvPicPr>
            <p:nvPr/>
          </p:nvPicPr>
          <p:blipFill>
            <a:blip r:embed="rId7" cstate="print"/>
            <a:srcRect/>
            <a:stretch>
              <a:fillRect/>
            </a:stretch>
          </p:blipFill>
          <p:spPr bwMode="auto">
            <a:xfrm>
              <a:off x="7620000" y="990600"/>
              <a:ext cx="1143000" cy="609600"/>
            </a:xfrm>
            <a:prstGeom prst="rect">
              <a:avLst/>
            </a:prstGeom>
            <a:ln>
              <a:noFill/>
            </a:ln>
            <a:effectLst>
              <a:outerShdw blurRad="292100" dist="139700" dir="2700000" algn="tl" rotWithShape="0">
                <a:srgbClr val="333333">
                  <a:alpha val="65000"/>
                </a:srgbClr>
              </a:outerShdw>
            </a:effectLst>
          </p:spPr>
        </p:pic>
        <p:sp>
          <p:nvSpPr>
            <p:cNvPr id="32" name="Rectangle 31"/>
            <p:cNvSpPr/>
            <p:nvPr/>
          </p:nvSpPr>
          <p:spPr>
            <a:xfrm>
              <a:off x="4572000" y="5791200"/>
              <a:ext cx="2438400" cy="570292"/>
            </a:xfrm>
            <a:prstGeom prst="rect">
              <a:avLst/>
            </a:prstGeom>
            <a:noFill/>
          </p:spPr>
          <p:txBody>
            <a:bodyPr wrap="square" lIns="91440" tIns="45720" rIns="91440" bIns="45720">
              <a:spAutoFit/>
            </a:bodyPr>
            <a:lstStyle/>
            <a:p>
              <a:pPr algn="ctr"/>
              <a:r>
                <a:rPr lang="en-US" sz="3600" b="1" cap="all" dirty="0" smtClean="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Agency FB" pitchFamily="34" charset="0"/>
                </a:rPr>
                <a:t>D   R   I   V  E</a:t>
              </a:r>
              <a:endParaRPr lang="en-US" sz="3600" b="1" cap="all" dirty="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Agency FB" pitchFamily="34" charset="0"/>
              </a:endParaRPr>
            </a:p>
          </p:txBody>
        </p:sp>
        <p:pic>
          <p:nvPicPr>
            <p:cNvPr id="33" name="Picture 2" descr="https://scontent.fmnl9-1.fna.fbcdn.net/v/t34.0-12/17012811_629521830565442_1797801690_n.jpg?oh=f7f2654bda0d8171e42b1139dec6f8fb&amp;oe=58B4F4E5"/>
            <p:cNvPicPr>
              <a:picLocks noChangeAspect="1" noChangeArrowheads="1"/>
            </p:cNvPicPr>
            <p:nvPr/>
          </p:nvPicPr>
          <p:blipFill>
            <a:blip r:embed="rId8" cstate="print"/>
            <a:srcRect/>
            <a:stretch>
              <a:fillRect/>
            </a:stretch>
          </p:blipFill>
          <p:spPr bwMode="auto">
            <a:xfrm>
              <a:off x="5410200" y="2667000"/>
              <a:ext cx="1524001" cy="1524000"/>
            </a:xfrm>
            <a:prstGeom prst="rect">
              <a:avLst/>
            </a:prstGeom>
            <a:ln>
              <a:noFill/>
            </a:ln>
            <a:effectLst>
              <a:outerShdw blurRad="292100" dist="139700" dir="2700000" algn="tl" rotWithShape="0">
                <a:srgbClr val="333333">
                  <a:alpha val="65000"/>
                </a:srgbClr>
              </a:outerShdw>
            </a:effectLst>
          </p:spPr>
        </p:pic>
        <p:pic>
          <p:nvPicPr>
            <p:cNvPr id="34" name="Picture 4" descr="https://scontent.fmnl9-1.fna.fbcdn.net/v/t34.0-12/16996786_120300002327110061_654983766_n.jpg?oh=76d8456b5dcb5a8207f01a0a26457380&amp;oe=58B55B4C"/>
            <p:cNvPicPr>
              <a:picLocks noChangeAspect="1" noChangeArrowheads="1"/>
            </p:cNvPicPr>
            <p:nvPr/>
          </p:nvPicPr>
          <p:blipFill>
            <a:blip r:embed="rId9" cstate="print"/>
            <a:srcRect/>
            <a:stretch>
              <a:fillRect/>
            </a:stretch>
          </p:blipFill>
          <p:spPr bwMode="auto">
            <a:xfrm>
              <a:off x="7128164" y="4361328"/>
              <a:ext cx="1676400" cy="1411941"/>
            </a:xfrm>
            <a:prstGeom prst="rect">
              <a:avLst/>
            </a:prstGeom>
            <a:noFill/>
          </p:spPr>
        </p:pic>
        <p:pic>
          <p:nvPicPr>
            <p:cNvPr id="35" name="Picture 6" descr="https://scontent.fmnl9-1.fna.fbcdn.net/v/t34.0-12/16996913_120300002319108588_1923648876_n.jpg?oh=30d2d7767bf3853359b3ae22974fd62b&amp;oe=58B50553"/>
            <p:cNvPicPr>
              <a:picLocks noChangeAspect="1" noChangeArrowheads="1"/>
            </p:cNvPicPr>
            <p:nvPr/>
          </p:nvPicPr>
          <p:blipFill>
            <a:blip r:embed="rId10" cstate="print"/>
            <a:srcRect/>
            <a:stretch>
              <a:fillRect/>
            </a:stretch>
          </p:blipFill>
          <p:spPr bwMode="auto">
            <a:xfrm>
              <a:off x="5410200" y="4343400"/>
              <a:ext cx="1524000" cy="1447800"/>
            </a:xfrm>
            <a:prstGeom prst="rect">
              <a:avLst/>
            </a:prstGeom>
            <a:ln>
              <a:noFill/>
            </a:ln>
            <a:effectLst>
              <a:outerShdw blurRad="292100" dist="139700" dir="2700000" algn="tl" rotWithShape="0">
                <a:srgbClr val="333333">
                  <a:alpha val="65000"/>
                </a:srgbClr>
              </a:outerShdw>
            </a:effectLst>
          </p:spPr>
        </p:pic>
        <p:pic>
          <p:nvPicPr>
            <p:cNvPr id="36" name="Picture 8" descr="https://scontent.fmnl9-1.fna.fbcdn.net/v/t34.0-12/16976136_629521850565440_928730410_n.jpg?oh=6ef75f177893a7af5d9eaa5721786d41&amp;oe=58B50872"/>
            <p:cNvPicPr>
              <a:picLocks noChangeAspect="1" noChangeArrowheads="1"/>
            </p:cNvPicPr>
            <p:nvPr/>
          </p:nvPicPr>
          <p:blipFill>
            <a:blip r:embed="rId11" cstate="print"/>
            <a:srcRect/>
            <a:stretch>
              <a:fillRect/>
            </a:stretch>
          </p:blipFill>
          <p:spPr bwMode="auto">
            <a:xfrm>
              <a:off x="7620000" y="1676400"/>
              <a:ext cx="1143000" cy="831056"/>
            </a:xfrm>
            <a:prstGeom prst="rect">
              <a:avLst/>
            </a:prstGeom>
            <a:ln>
              <a:noFill/>
            </a:ln>
            <a:effectLst>
              <a:outerShdw blurRad="292100" dist="139700" dir="2700000" algn="tl" rotWithShape="0">
                <a:srgbClr val="333333">
                  <a:alpha val="65000"/>
                </a:srgbClr>
              </a:outerShdw>
            </a:effectLst>
          </p:spPr>
        </p:pic>
      </p:grpSp>
      <p:sp>
        <p:nvSpPr>
          <p:cNvPr id="21" name="TextBox 20"/>
          <p:cNvSpPr txBox="1"/>
          <p:nvPr/>
        </p:nvSpPr>
        <p:spPr>
          <a:xfrm>
            <a:off x="6172200" y="4343400"/>
            <a:ext cx="3505200" cy="707886"/>
          </a:xfrm>
          <a:prstGeom prst="rect">
            <a:avLst/>
          </a:prstGeom>
          <a:noFill/>
        </p:spPr>
        <p:txBody>
          <a:bodyPr wrap="square" rtlCol="0">
            <a:spAutoFit/>
          </a:bodyPr>
          <a:lstStyle/>
          <a:p>
            <a:pPr algn="ctr"/>
            <a:r>
              <a:rPr lang="en-US" b="1" dirty="0" smtClean="0">
                <a:solidFill>
                  <a:schemeClr val="bg1"/>
                </a:solidFill>
                <a:latin typeface="Agency FB" pitchFamily="34" charset="0"/>
              </a:rPr>
              <a:t>Tie up with City Government’s Clean Up Drive and Anti Dengue Project</a:t>
            </a:r>
            <a:endParaRPr lang="en-US" b="1" dirty="0">
              <a:solidFill>
                <a:schemeClr val="bg1"/>
              </a:solidFill>
              <a:latin typeface="Agency FB"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6" descr="C:\Users\user\Documents\images (52).jpg"/>
          <p:cNvPicPr>
            <a:picLocks noChangeAspect="1" noChangeArrowheads="1"/>
          </p:cNvPicPr>
          <p:nvPr/>
        </p:nvPicPr>
        <p:blipFill>
          <a:blip r:embed="rId3"/>
          <a:srcRect/>
          <a:stretch>
            <a:fillRect/>
          </a:stretch>
        </p:blipFill>
        <p:spPr bwMode="auto">
          <a:xfrm>
            <a:off x="0" y="0"/>
            <a:ext cx="5029200" cy="7772400"/>
          </a:xfrm>
          <a:prstGeom prst="rect">
            <a:avLst/>
          </a:prstGeom>
          <a:noFill/>
        </p:spPr>
      </p:pic>
      <p:pic>
        <p:nvPicPr>
          <p:cNvPr id="22" name="Picture 6" descr="C:\Users\user\Documents\images (52).jpg"/>
          <p:cNvPicPr>
            <a:picLocks noChangeAspect="1" noChangeArrowheads="1"/>
          </p:cNvPicPr>
          <p:nvPr/>
        </p:nvPicPr>
        <p:blipFill>
          <a:blip r:embed="rId3"/>
          <a:srcRect/>
          <a:stretch>
            <a:fillRect/>
          </a:stretch>
        </p:blipFill>
        <p:spPr bwMode="auto">
          <a:xfrm>
            <a:off x="5029200" y="0"/>
            <a:ext cx="5029200" cy="7772400"/>
          </a:xfrm>
          <a:prstGeom prst="rect">
            <a:avLst/>
          </a:prstGeom>
          <a:noFill/>
        </p:spPr>
      </p:pic>
      <p:sp>
        <p:nvSpPr>
          <p:cNvPr id="10" name="Rectangle 9"/>
          <p:cNvSpPr/>
          <p:nvPr/>
        </p:nvSpPr>
        <p:spPr>
          <a:xfrm>
            <a:off x="5783580" y="345440"/>
            <a:ext cx="3604260" cy="604520"/>
          </a:xfrm>
          <a:prstGeom prst="rect">
            <a:avLst/>
          </a:prstGeom>
        </p:spPr>
        <p:style>
          <a:lnRef idx="1">
            <a:schemeClr val="accent5"/>
          </a:lnRef>
          <a:fillRef idx="2">
            <a:schemeClr val="accent5"/>
          </a:fillRef>
          <a:effectRef idx="1">
            <a:schemeClr val="accent5"/>
          </a:effectRef>
          <a:fontRef idx="minor">
            <a:schemeClr val="dk1"/>
          </a:fontRef>
        </p:style>
        <p:txBody>
          <a:bodyPr lIns="101882" tIns="50941" rIns="101882" bIns="50941" rtlCol="0" anchor="ctr"/>
          <a:lstStyle/>
          <a:p>
            <a:pPr algn="ctr"/>
            <a:r>
              <a:rPr lang="en-US" dirty="0" smtClean="0">
                <a:ln w="1905"/>
                <a:solidFill>
                  <a:srgbClr val="7030A0"/>
                </a:solidFill>
                <a:effectLst>
                  <a:innerShdw blurRad="69850" dist="43180" dir="5400000">
                    <a:srgbClr val="000000">
                      <a:alpha val="65000"/>
                    </a:srgbClr>
                  </a:innerShdw>
                </a:effectLst>
                <a:latin typeface="Britannic Bold" pitchFamily="34" charset="0"/>
              </a:rPr>
              <a:t>F. SCHOOL AWARDS AND RECOGNITION</a:t>
            </a:r>
            <a:endParaRPr lang="en-US" dirty="0">
              <a:ln w="57150">
                <a:solidFill>
                  <a:schemeClr val="tx1"/>
                </a:solidFill>
              </a:ln>
            </a:endParaRPr>
          </a:p>
        </p:txBody>
      </p:sp>
      <p:pic>
        <p:nvPicPr>
          <p:cNvPr id="8194" name="Picture 2" descr="https://scontent.fmnl9-1.fna.fbcdn.net/v/t34.0-12/16652763_1142110709231505_118968326_n.jpg?oh=1fcbc62f63bf3294b3dd12158e32af01&amp;oe=58B52824"/>
          <p:cNvPicPr>
            <a:picLocks noChangeAspect="1" noChangeArrowheads="1"/>
          </p:cNvPicPr>
          <p:nvPr/>
        </p:nvPicPr>
        <p:blipFill>
          <a:blip r:embed="rId4" cstate="print"/>
          <a:srcRect b="24464"/>
          <a:stretch>
            <a:fillRect/>
          </a:stretch>
        </p:blipFill>
        <p:spPr bwMode="auto">
          <a:xfrm>
            <a:off x="7627620" y="3454400"/>
            <a:ext cx="1173480" cy="1209040"/>
          </a:xfrm>
          <a:prstGeom prst="rect">
            <a:avLst/>
          </a:prstGeom>
          <a:ln>
            <a:solidFill>
              <a:srgbClr val="002060"/>
            </a:solidFill>
          </a:ln>
          <a:effectLst>
            <a:outerShdw blurRad="292100" dist="139700" dir="2700000" algn="tl" rotWithShape="0">
              <a:srgbClr val="333333">
                <a:alpha val="65000"/>
              </a:srgbClr>
            </a:outerShdw>
          </a:effectLst>
        </p:spPr>
      </p:pic>
      <p:pic>
        <p:nvPicPr>
          <p:cNvPr id="8196" name="Picture 4" descr="https://scontent.fmnl9-1.fna.fbcdn.net/v/t34.0-12/16683485_1142115452564364_925075955_n.jpg?oh=f20caaa0541ec45db2ebff5e2cd2c368&amp;oe=58B54CB7"/>
          <p:cNvPicPr>
            <a:picLocks noChangeAspect="1" noChangeArrowheads="1"/>
          </p:cNvPicPr>
          <p:nvPr/>
        </p:nvPicPr>
        <p:blipFill>
          <a:blip r:embed="rId5" cstate="print"/>
          <a:srcRect/>
          <a:stretch>
            <a:fillRect/>
          </a:stretch>
        </p:blipFill>
        <p:spPr bwMode="auto">
          <a:xfrm>
            <a:off x="7627620" y="4663441"/>
            <a:ext cx="2179320" cy="1036320"/>
          </a:xfrm>
          <a:prstGeom prst="rect">
            <a:avLst/>
          </a:prstGeom>
          <a:ln>
            <a:solidFill>
              <a:srgbClr val="002060"/>
            </a:solidFill>
          </a:ln>
          <a:effectLst>
            <a:outerShdw blurRad="292100" dist="139700" dir="2700000" algn="tl" rotWithShape="0">
              <a:srgbClr val="333333">
                <a:alpha val="65000"/>
              </a:srgbClr>
            </a:outerShdw>
          </a:effectLst>
        </p:spPr>
      </p:pic>
      <p:pic>
        <p:nvPicPr>
          <p:cNvPr id="8198" name="Picture 6" descr="https://scontent.fmnl9-1.fna.fbcdn.net/v/t34.0-12/16650296_1142115422564367_113861726_n.jpg?oh=6d11897b60dd50fd2ee670cd9b52267b&amp;oe=58B60CE6"/>
          <p:cNvPicPr>
            <a:picLocks noChangeAspect="1" noChangeArrowheads="1"/>
          </p:cNvPicPr>
          <p:nvPr/>
        </p:nvPicPr>
        <p:blipFill>
          <a:blip r:embed="rId6"/>
          <a:srcRect l="24132" t="12438" r="39201" b="14969"/>
          <a:stretch>
            <a:fillRect/>
          </a:stretch>
        </p:blipFill>
        <p:spPr bwMode="auto">
          <a:xfrm>
            <a:off x="8801100" y="3454400"/>
            <a:ext cx="1005840" cy="1209040"/>
          </a:xfrm>
          <a:prstGeom prst="rect">
            <a:avLst/>
          </a:prstGeom>
          <a:ln>
            <a:solidFill>
              <a:srgbClr val="002060"/>
            </a:solidFill>
          </a:ln>
          <a:effectLst>
            <a:outerShdw blurRad="292100" dist="139700" dir="2700000" algn="tl" rotWithShape="0">
              <a:srgbClr val="333333">
                <a:alpha val="65000"/>
              </a:srgbClr>
            </a:outerShdw>
          </a:effectLst>
        </p:spPr>
      </p:pic>
      <p:pic>
        <p:nvPicPr>
          <p:cNvPr id="8200" name="Picture 8" descr="https://scontent.fmnl9-1.fna.fbcdn.net/v/t34.0-12/16650228_1380125445352685_1785966108_n.jpg?oh=7eab8eaa7461633cb653f98097d802de&amp;oe=58B534E1"/>
          <p:cNvPicPr>
            <a:picLocks noChangeAspect="1" noChangeArrowheads="1"/>
          </p:cNvPicPr>
          <p:nvPr/>
        </p:nvPicPr>
        <p:blipFill>
          <a:blip r:embed="rId7" cstate="print"/>
          <a:srcRect/>
          <a:stretch>
            <a:fillRect/>
          </a:stretch>
        </p:blipFill>
        <p:spPr bwMode="auto">
          <a:xfrm>
            <a:off x="5364480" y="5872482"/>
            <a:ext cx="2095500" cy="1549515"/>
          </a:xfrm>
          <a:prstGeom prst="rect">
            <a:avLst/>
          </a:prstGeom>
          <a:ln w="38100">
            <a:solidFill>
              <a:srgbClr val="FFFF00"/>
            </a:solidFill>
          </a:ln>
          <a:effectLst>
            <a:outerShdw blurRad="292100" dist="139700" dir="2700000" algn="tl" rotWithShape="0">
              <a:srgbClr val="333333">
                <a:alpha val="65000"/>
              </a:srgbClr>
            </a:outerShdw>
          </a:effectLst>
        </p:spPr>
      </p:pic>
      <p:pic>
        <p:nvPicPr>
          <p:cNvPr id="2053" name="Picture 5" descr="C:\Users\user\Desktop\PHYSICAL FACILITIES\received_120300000454056922.jpeg"/>
          <p:cNvPicPr>
            <a:picLocks noChangeAspect="1" noChangeArrowheads="1"/>
          </p:cNvPicPr>
          <p:nvPr/>
        </p:nvPicPr>
        <p:blipFill>
          <a:blip r:embed="rId8"/>
          <a:srcRect/>
          <a:stretch>
            <a:fillRect/>
          </a:stretch>
        </p:blipFill>
        <p:spPr bwMode="auto">
          <a:xfrm>
            <a:off x="6035040" y="1295400"/>
            <a:ext cx="3278294" cy="1899920"/>
          </a:xfrm>
          <a:prstGeom prst="rect">
            <a:avLst/>
          </a:prstGeom>
          <a:noFill/>
          <a:ln w="38100">
            <a:solidFill>
              <a:srgbClr val="FFFF00"/>
            </a:solidFill>
          </a:ln>
        </p:spPr>
      </p:pic>
      <p:pic>
        <p:nvPicPr>
          <p:cNvPr id="2054" name="Picture 6" descr="C:\Users\user\Desktop\PHYSICAL FACILITIES\received_120300000454496295.jpeg"/>
          <p:cNvPicPr>
            <a:picLocks noChangeAspect="1" noChangeArrowheads="1"/>
          </p:cNvPicPr>
          <p:nvPr/>
        </p:nvPicPr>
        <p:blipFill>
          <a:blip r:embed="rId9"/>
          <a:srcRect/>
          <a:stretch>
            <a:fillRect/>
          </a:stretch>
        </p:blipFill>
        <p:spPr bwMode="auto">
          <a:xfrm>
            <a:off x="5280660" y="3454400"/>
            <a:ext cx="2179320" cy="2245360"/>
          </a:xfrm>
          <a:prstGeom prst="rect">
            <a:avLst/>
          </a:prstGeom>
          <a:noFill/>
        </p:spPr>
      </p:pic>
      <p:pic>
        <p:nvPicPr>
          <p:cNvPr id="2055" name="Picture 7"/>
          <p:cNvPicPr>
            <a:picLocks noChangeAspect="1" noChangeArrowheads="1"/>
          </p:cNvPicPr>
          <p:nvPr/>
        </p:nvPicPr>
        <p:blipFill>
          <a:blip r:embed="rId10"/>
          <a:srcRect/>
          <a:stretch>
            <a:fillRect/>
          </a:stretch>
        </p:blipFill>
        <p:spPr bwMode="auto">
          <a:xfrm>
            <a:off x="7627620" y="5872480"/>
            <a:ext cx="2179320" cy="1554480"/>
          </a:xfrm>
          <a:prstGeom prst="rect">
            <a:avLst/>
          </a:prstGeom>
          <a:noFill/>
          <a:ln w="38100">
            <a:solidFill>
              <a:srgbClr val="FFFF00"/>
            </a:solidFill>
            <a:miter lim="800000"/>
            <a:headEnd/>
            <a:tailEnd/>
          </a:ln>
          <a:effectLst/>
        </p:spPr>
      </p:pic>
      <p:sp>
        <p:nvSpPr>
          <p:cNvPr id="33" name="Rectangle 32"/>
          <p:cNvSpPr/>
          <p:nvPr/>
        </p:nvSpPr>
        <p:spPr>
          <a:xfrm>
            <a:off x="754380" y="345440"/>
            <a:ext cx="3604260" cy="604520"/>
          </a:xfrm>
          <a:prstGeom prst="rect">
            <a:avLst/>
          </a:prstGeom>
        </p:spPr>
        <p:style>
          <a:lnRef idx="1">
            <a:schemeClr val="accent5"/>
          </a:lnRef>
          <a:fillRef idx="2">
            <a:schemeClr val="accent5"/>
          </a:fillRef>
          <a:effectRef idx="1">
            <a:schemeClr val="accent5"/>
          </a:effectRef>
          <a:fontRef idx="minor">
            <a:schemeClr val="dk1"/>
          </a:fontRef>
        </p:style>
        <p:txBody>
          <a:bodyPr lIns="101882" tIns="50941" rIns="101882" bIns="50941" rtlCol="0" anchor="ctr"/>
          <a:lstStyle/>
          <a:p>
            <a:pPr algn="ctr"/>
            <a:r>
              <a:rPr lang="en-US" dirty="0" smtClean="0">
                <a:ln w="1905"/>
                <a:solidFill>
                  <a:srgbClr val="7030A0"/>
                </a:solidFill>
                <a:effectLst>
                  <a:innerShdw blurRad="69850" dist="43180" dir="5400000">
                    <a:srgbClr val="000000">
                      <a:alpha val="65000"/>
                    </a:srgbClr>
                  </a:innerShdw>
                </a:effectLst>
                <a:latin typeface="Britannic Bold" pitchFamily="34" charset="0"/>
              </a:rPr>
              <a:t>STATUS OF SCHOOL PROJECTS</a:t>
            </a:r>
            <a:endParaRPr lang="en-US" dirty="0">
              <a:ln w="57150">
                <a:solidFill>
                  <a:schemeClr val="tx1"/>
                </a:solidFill>
              </a:ln>
            </a:endParaRPr>
          </a:p>
        </p:txBody>
      </p:sp>
      <p:sp>
        <p:nvSpPr>
          <p:cNvPr id="34" name="TextBox 33"/>
          <p:cNvSpPr txBox="1"/>
          <p:nvPr/>
        </p:nvSpPr>
        <p:spPr>
          <a:xfrm>
            <a:off x="1089660" y="1122680"/>
            <a:ext cx="3017520" cy="410654"/>
          </a:xfrm>
          <a:prstGeom prst="rect">
            <a:avLst/>
          </a:prstGeom>
          <a:noFill/>
        </p:spPr>
        <p:txBody>
          <a:bodyPr wrap="square" lIns="101882" tIns="50941" rIns="101882" bIns="50941" rtlCol="0">
            <a:spAutoFit/>
          </a:bodyPr>
          <a:lstStyle/>
          <a:p>
            <a:pPr algn="ctr"/>
            <a:r>
              <a:rPr lang="en-US" b="1" dirty="0" smtClean="0">
                <a:solidFill>
                  <a:srgbClr val="0000FF"/>
                </a:solidFill>
                <a:latin typeface="Agency FB" pitchFamily="34" charset="0"/>
              </a:rPr>
              <a:t>“ACADEMIC ACHIEVERS”</a:t>
            </a:r>
            <a:endParaRPr lang="en-US" b="1" dirty="0">
              <a:solidFill>
                <a:srgbClr val="0000FF"/>
              </a:solidFill>
              <a:latin typeface="Agency FB" pitchFamily="34" charset="0"/>
            </a:endParaRPr>
          </a:p>
        </p:txBody>
      </p:sp>
      <p:grpSp>
        <p:nvGrpSpPr>
          <p:cNvPr id="35" name="Group 34"/>
          <p:cNvGrpSpPr/>
          <p:nvPr/>
        </p:nvGrpSpPr>
        <p:grpSpPr>
          <a:xfrm>
            <a:off x="457200" y="1640840"/>
            <a:ext cx="4236720" cy="5872480"/>
            <a:chOff x="4909774" y="990600"/>
            <a:chExt cx="4005626" cy="5181600"/>
          </a:xfrm>
        </p:grpSpPr>
        <p:pic>
          <p:nvPicPr>
            <p:cNvPr id="36" name="Picture 1" descr="C:\Users\user\Desktop\awwwwwwwwwwwww\PICTURES\OPPO 1\IMG20170116140639.jpg"/>
            <p:cNvPicPr>
              <a:picLocks noChangeAspect="1" noChangeArrowheads="1"/>
            </p:cNvPicPr>
            <p:nvPr/>
          </p:nvPicPr>
          <p:blipFill>
            <a:blip r:embed="rId11" cstate="print"/>
            <a:srcRect/>
            <a:stretch>
              <a:fillRect/>
            </a:stretch>
          </p:blipFill>
          <p:spPr bwMode="auto">
            <a:xfrm>
              <a:off x="4953000" y="990600"/>
              <a:ext cx="2514600" cy="1600200"/>
            </a:xfrm>
            <a:prstGeom prst="rect">
              <a:avLst/>
            </a:prstGeom>
            <a:ln>
              <a:noFill/>
            </a:ln>
            <a:effectLst>
              <a:outerShdw blurRad="292100" dist="139700" dir="2700000" algn="tl" rotWithShape="0">
                <a:srgbClr val="333333">
                  <a:alpha val="65000"/>
                </a:srgbClr>
              </a:outerShdw>
            </a:effectLst>
          </p:spPr>
        </p:pic>
        <p:pic>
          <p:nvPicPr>
            <p:cNvPr id="38" name="Picture 2" descr="C:\Users\user\Desktop\awwwwwwwwwwwww\PICTURES\OPPO 1\IMG20170224124319.jpg"/>
            <p:cNvPicPr>
              <a:picLocks noChangeAspect="1" noChangeArrowheads="1"/>
            </p:cNvPicPr>
            <p:nvPr/>
          </p:nvPicPr>
          <p:blipFill>
            <a:blip r:embed="rId12" cstate="print"/>
            <a:srcRect/>
            <a:stretch>
              <a:fillRect/>
            </a:stretch>
          </p:blipFill>
          <p:spPr bwMode="auto">
            <a:xfrm>
              <a:off x="6553200" y="2743200"/>
              <a:ext cx="2260600" cy="1695450"/>
            </a:xfrm>
            <a:prstGeom prst="rect">
              <a:avLst/>
            </a:prstGeom>
            <a:ln>
              <a:noFill/>
            </a:ln>
            <a:effectLst>
              <a:outerShdw blurRad="292100" dist="139700" dir="2700000" algn="tl" rotWithShape="0">
                <a:srgbClr val="333333">
                  <a:alpha val="65000"/>
                </a:srgbClr>
              </a:outerShdw>
            </a:effectLst>
          </p:spPr>
        </p:pic>
        <p:pic>
          <p:nvPicPr>
            <p:cNvPr id="39" name="Picture 3" descr="C:\Users\user\Desktop\awwwwwwwwwwwww\PICTURES\OPPO 1\GRADE IV-A 2016-2017\SCIENCE ACT. &amp; LESSON\IMG20160722085622.jpg"/>
            <p:cNvPicPr>
              <a:picLocks noChangeAspect="1" noChangeArrowheads="1"/>
            </p:cNvPicPr>
            <p:nvPr/>
          </p:nvPicPr>
          <p:blipFill>
            <a:blip r:embed="rId13" cstate="print"/>
            <a:srcRect/>
            <a:stretch>
              <a:fillRect/>
            </a:stretch>
          </p:blipFill>
          <p:spPr bwMode="auto">
            <a:xfrm>
              <a:off x="5029200" y="4572000"/>
              <a:ext cx="2362200" cy="1600200"/>
            </a:xfrm>
            <a:prstGeom prst="rect">
              <a:avLst/>
            </a:prstGeom>
            <a:ln>
              <a:noFill/>
            </a:ln>
            <a:effectLst>
              <a:outerShdw blurRad="292100" dist="139700" dir="2700000" algn="tl" rotWithShape="0">
                <a:srgbClr val="333333">
                  <a:alpha val="65000"/>
                </a:srgbClr>
              </a:outerShdw>
            </a:effectLst>
          </p:spPr>
        </p:pic>
        <p:sp>
          <p:nvSpPr>
            <p:cNvPr id="40" name="TextBox 39"/>
            <p:cNvSpPr txBox="1"/>
            <p:nvPr/>
          </p:nvSpPr>
          <p:spPr>
            <a:xfrm>
              <a:off x="7543800" y="1447800"/>
              <a:ext cx="1371600" cy="515978"/>
            </a:xfrm>
            <a:prstGeom prst="rect">
              <a:avLst/>
            </a:prstGeom>
            <a:noFill/>
          </p:spPr>
          <p:txBody>
            <a:bodyPr wrap="square" rtlCol="0">
              <a:spAutoFit/>
            </a:bodyPr>
            <a:lstStyle/>
            <a:p>
              <a:pPr algn="ctr"/>
              <a:r>
                <a:rPr lang="en-US" sz="1600" dirty="0" smtClean="0">
                  <a:solidFill>
                    <a:srgbClr val="002060"/>
                  </a:solidFill>
                  <a:latin typeface="Bauhaus 93" pitchFamily="82" charset="0"/>
                </a:rPr>
                <a:t>PEER TEACHING</a:t>
              </a:r>
              <a:endParaRPr lang="en-US" sz="1600" dirty="0">
                <a:solidFill>
                  <a:srgbClr val="002060"/>
                </a:solidFill>
                <a:latin typeface="Bauhaus 93" pitchFamily="82" charset="0"/>
              </a:endParaRPr>
            </a:p>
          </p:txBody>
        </p:sp>
        <p:sp>
          <p:nvSpPr>
            <p:cNvPr id="41" name="TextBox 40"/>
            <p:cNvSpPr txBox="1"/>
            <p:nvPr/>
          </p:nvSpPr>
          <p:spPr>
            <a:xfrm>
              <a:off x="4909774" y="3200400"/>
              <a:ext cx="1491026" cy="950486"/>
            </a:xfrm>
            <a:prstGeom prst="rect">
              <a:avLst/>
            </a:prstGeom>
            <a:noFill/>
          </p:spPr>
          <p:txBody>
            <a:bodyPr wrap="square" rtlCol="0">
              <a:spAutoFit/>
            </a:bodyPr>
            <a:lstStyle/>
            <a:p>
              <a:pPr algn="ctr"/>
              <a:r>
                <a:rPr lang="en-US" sz="1600" dirty="0" smtClean="0">
                  <a:solidFill>
                    <a:srgbClr val="002060"/>
                  </a:solidFill>
                  <a:latin typeface="Bauhaus 93" pitchFamily="82" charset="0"/>
                </a:rPr>
                <a:t>READING INTERVENTION USING MULTIMEDIA</a:t>
              </a:r>
              <a:endParaRPr lang="en-US" sz="1600" dirty="0">
                <a:solidFill>
                  <a:srgbClr val="002060"/>
                </a:solidFill>
                <a:latin typeface="Bauhaus 93" pitchFamily="82" charset="0"/>
              </a:endParaRPr>
            </a:p>
          </p:txBody>
        </p:sp>
        <p:sp>
          <p:nvSpPr>
            <p:cNvPr id="42" name="TextBox 41"/>
            <p:cNvSpPr txBox="1"/>
            <p:nvPr/>
          </p:nvSpPr>
          <p:spPr>
            <a:xfrm>
              <a:off x="7543800" y="5105400"/>
              <a:ext cx="1371600" cy="896173"/>
            </a:xfrm>
            <a:prstGeom prst="rect">
              <a:avLst/>
            </a:prstGeom>
            <a:noFill/>
          </p:spPr>
          <p:txBody>
            <a:bodyPr wrap="square" rtlCol="0">
              <a:spAutoFit/>
            </a:bodyPr>
            <a:lstStyle/>
            <a:p>
              <a:pPr algn="ctr"/>
              <a:r>
                <a:rPr lang="en-US" dirty="0" smtClean="0">
                  <a:solidFill>
                    <a:srgbClr val="002060"/>
                  </a:solidFill>
                  <a:latin typeface="Bauhaus 93" pitchFamily="82" charset="0"/>
                </a:rPr>
                <a:t>PUPILS HANDS-ON ACTIVITY</a:t>
              </a:r>
              <a:endParaRPr lang="en-US" dirty="0">
                <a:solidFill>
                  <a:srgbClr val="002060"/>
                </a:solidFill>
                <a:latin typeface="Bauhaus 93" pitchFamily="82"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6" descr="C:\Users\user\Documents\images (52).jpg"/>
          <p:cNvPicPr>
            <a:picLocks noChangeAspect="1" noChangeArrowheads="1"/>
          </p:cNvPicPr>
          <p:nvPr/>
        </p:nvPicPr>
        <p:blipFill>
          <a:blip r:embed="rId2"/>
          <a:srcRect/>
          <a:stretch>
            <a:fillRect/>
          </a:stretch>
        </p:blipFill>
        <p:spPr bwMode="auto">
          <a:xfrm>
            <a:off x="0" y="0"/>
            <a:ext cx="5029200" cy="7772400"/>
          </a:xfrm>
          <a:prstGeom prst="rect">
            <a:avLst/>
          </a:prstGeom>
          <a:noFill/>
        </p:spPr>
      </p:pic>
      <p:pic>
        <p:nvPicPr>
          <p:cNvPr id="21" name="Picture 6" descr="C:\Users\user\Documents\images (52).jpg"/>
          <p:cNvPicPr>
            <a:picLocks noChangeAspect="1" noChangeArrowheads="1"/>
          </p:cNvPicPr>
          <p:nvPr/>
        </p:nvPicPr>
        <p:blipFill>
          <a:blip r:embed="rId2"/>
          <a:srcRect/>
          <a:stretch>
            <a:fillRect/>
          </a:stretch>
        </p:blipFill>
        <p:spPr bwMode="auto">
          <a:xfrm>
            <a:off x="5029200" y="0"/>
            <a:ext cx="5029200" cy="7772400"/>
          </a:xfrm>
          <a:prstGeom prst="rect">
            <a:avLst/>
          </a:prstGeom>
          <a:noFill/>
        </p:spPr>
      </p:pic>
      <p:grpSp>
        <p:nvGrpSpPr>
          <p:cNvPr id="22" name="Group 21"/>
          <p:cNvGrpSpPr/>
          <p:nvPr/>
        </p:nvGrpSpPr>
        <p:grpSpPr>
          <a:xfrm>
            <a:off x="335280" y="172720"/>
            <a:ext cx="4274820" cy="7340600"/>
            <a:chOff x="4800600" y="152400"/>
            <a:chExt cx="3886200" cy="6477000"/>
          </a:xfrm>
        </p:grpSpPr>
        <p:sp>
          <p:nvSpPr>
            <p:cNvPr id="11" name="Rectangle 10"/>
            <p:cNvSpPr/>
            <p:nvPr/>
          </p:nvSpPr>
          <p:spPr>
            <a:xfrm>
              <a:off x="5257800" y="152400"/>
              <a:ext cx="32766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ln w="57150">
                  <a:solidFill>
                    <a:schemeClr val="tx1"/>
                  </a:solidFill>
                </a:ln>
              </a:endParaRPr>
            </a:p>
          </p:txBody>
        </p:sp>
        <p:pic>
          <p:nvPicPr>
            <p:cNvPr id="3074" name="Picture 2"/>
            <p:cNvPicPr>
              <a:picLocks noChangeAspect="1" noChangeArrowheads="1"/>
            </p:cNvPicPr>
            <p:nvPr/>
          </p:nvPicPr>
          <p:blipFill>
            <a:blip r:embed="rId3"/>
            <a:srcRect r="3275" b="2041"/>
            <a:stretch>
              <a:fillRect/>
            </a:stretch>
          </p:blipFill>
          <p:spPr bwMode="auto">
            <a:xfrm>
              <a:off x="5029200" y="1219200"/>
              <a:ext cx="3657600" cy="1828800"/>
            </a:xfrm>
            <a:prstGeom prst="rect">
              <a:avLst/>
            </a:prstGeom>
            <a:solidFill>
              <a:srgbClr val="000000">
                <a:shade val="95000"/>
              </a:srgbClr>
            </a:solidFill>
            <a:ln w="57150" cap="sq">
              <a:solidFill>
                <a:srgbClr val="002060"/>
              </a:solidFill>
              <a:miter lim="800000"/>
            </a:ln>
            <a:effectLst>
              <a:outerShdw blurRad="254000" dist="190500" dir="2700000" sy="90000" algn="bl" rotWithShape="0">
                <a:srgbClr val="000000">
                  <a:alpha val="40000"/>
                </a:srgbClr>
              </a:outerShdw>
            </a:effectLst>
          </p:spPr>
        </p:pic>
        <p:pic>
          <p:nvPicPr>
            <p:cNvPr id="3075" name="Picture 3"/>
            <p:cNvPicPr>
              <a:picLocks noChangeAspect="1" noChangeArrowheads="1"/>
            </p:cNvPicPr>
            <p:nvPr/>
          </p:nvPicPr>
          <p:blipFill>
            <a:blip r:embed="rId4"/>
            <a:srcRect r="3030" b="775"/>
            <a:stretch>
              <a:fillRect/>
            </a:stretch>
          </p:blipFill>
          <p:spPr bwMode="auto">
            <a:xfrm>
              <a:off x="5105400" y="4114800"/>
              <a:ext cx="3581400" cy="1828800"/>
            </a:xfrm>
            <a:prstGeom prst="rect">
              <a:avLst/>
            </a:prstGeom>
            <a:solidFill>
              <a:srgbClr val="000000">
                <a:shade val="95000"/>
              </a:srgbClr>
            </a:solidFill>
            <a:ln w="76200" cap="sq">
              <a:solidFill>
                <a:srgbClr val="002060"/>
              </a:solidFill>
              <a:miter lim="800000"/>
            </a:ln>
            <a:effectLst>
              <a:outerShdw blurRad="254000" dist="190500" dir="2700000" sy="90000" algn="bl" rotWithShape="0">
                <a:srgbClr val="000000">
                  <a:alpha val="40000"/>
                </a:srgbClr>
              </a:outerShdw>
            </a:effectLst>
          </p:spPr>
        </p:pic>
        <p:pic>
          <p:nvPicPr>
            <p:cNvPr id="3076" name="Picture 4"/>
            <p:cNvPicPr>
              <a:picLocks noChangeAspect="1" noChangeArrowheads="1"/>
            </p:cNvPicPr>
            <p:nvPr/>
          </p:nvPicPr>
          <p:blipFill>
            <a:blip r:embed="rId5"/>
            <a:srcRect/>
            <a:stretch>
              <a:fillRect/>
            </a:stretch>
          </p:blipFill>
          <p:spPr bwMode="auto">
            <a:xfrm>
              <a:off x="5486400" y="6096000"/>
              <a:ext cx="3004457" cy="533400"/>
            </a:xfrm>
            <a:prstGeom prst="rect">
              <a:avLst/>
            </a:prstGeom>
            <a:noFill/>
            <a:ln w="9525">
              <a:solidFill>
                <a:srgbClr val="66FFFF"/>
              </a:solidFill>
              <a:miter lim="800000"/>
              <a:headEnd/>
              <a:tailEnd/>
            </a:ln>
            <a:effectLst/>
          </p:spPr>
        </p:pic>
        <p:pic>
          <p:nvPicPr>
            <p:cNvPr id="3077" name="Picture 5"/>
            <p:cNvPicPr>
              <a:picLocks noChangeAspect="1" noChangeArrowheads="1"/>
            </p:cNvPicPr>
            <p:nvPr/>
          </p:nvPicPr>
          <p:blipFill>
            <a:blip r:embed="rId6"/>
            <a:srcRect b="10317"/>
            <a:stretch>
              <a:fillRect/>
            </a:stretch>
          </p:blipFill>
          <p:spPr bwMode="auto">
            <a:xfrm>
              <a:off x="5791200" y="3200400"/>
              <a:ext cx="2209800" cy="718634"/>
            </a:xfrm>
            <a:prstGeom prst="rect">
              <a:avLst/>
            </a:prstGeom>
            <a:ln>
              <a:solidFill>
                <a:srgbClr val="66FFFF"/>
              </a:solidFill>
            </a:ln>
            <a:effectLst>
              <a:outerShdw blurRad="292100" dist="139700" dir="2700000" algn="tl" rotWithShape="0">
                <a:srgbClr val="333333">
                  <a:alpha val="65000"/>
                </a:srgbClr>
              </a:outerShdw>
            </a:effectLst>
          </p:spPr>
        </p:pic>
        <p:sp>
          <p:nvSpPr>
            <p:cNvPr id="17" name="Rectangle 16"/>
            <p:cNvSpPr/>
            <p:nvPr/>
          </p:nvSpPr>
          <p:spPr>
            <a:xfrm>
              <a:off x="4800600" y="762000"/>
              <a:ext cx="1886006" cy="325881"/>
            </a:xfrm>
            <a:prstGeom prst="rect">
              <a:avLst/>
            </a:prstGeom>
          </p:spPr>
          <p:txBody>
            <a:bodyPr wrap="none">
              <a:spAutoFit/>
            </a:bodyPr>
            <a:lstStyle/>
            <a:p>
              <a:pPr algn="ctr"/>
              <a:r>
                <a:rPr lang="en-US" sz="1800" b="1" dirty="0" smtClean="0">
                  <a:ln w="1905"/>
                  <a:solidFill>
                    <a:srgbClr val="0000FF"/>
                  </a:solidFill>
                  <a:effectLst>
                    <a:innerShdw blurRad="69850" dist="43180" dir="5400000">
                      <a:srgbClr val="000000">
                        <a:alpha val="65000"/>
                      </a:srgbClr>
                    </a:innerShdw>
                  </a:effectLst>
                  <a:latin typeface="Agency FB" pitchFamily="34" charset="0"/>
                </a:rPr>
                <a:t>A. ACCESS AND QUALITY</a:t>
              </a:r>
              <a:endParaRPr lang="en-US" sz="1800" b="1" dirty="0">
                <a:ln w="57150">
                  <a:solidFill>
                    <a:schemeClr val="tx1"/>
                  </a:solidFill>
                </a:ln>
                <a:solidFill>
                  <a:srgbClr val="0000FF"/>
                </a:solidFill>
                <a:latin typeface="Agency FB" pitchFamily="34" charset="0"/>
              </a:endParaRPr>
            </a:p>
          </p:txBody>
        </p:sp>
      </p:grpSp>
      <p:sp>
        <p:nvSpPr>
          <p:cNvPr id="18" name="Rectangle 17"/>
          <p:cNvSpPr/>
          <p:nvPr/>
        </p:nvSpPr>
        <p:spPr>
          <a:xfrm>
            <a:off x="922023" y="259080"/>
            <a:ext cx="3509543" cy="410654"/>
          </a:xfrm>
          <a:prstGeom prst="rect">
            <a:avLst/>
          </a:prstGeom>
        </p:spPr>
        <p:txBody>
          <a:bodyPr wrap="none" lIns="101882" tIns="50941" rIns="101882" bIns="50941">
            <a:spAutoFit/>
          </a:bodyPr>
          <a:lstStyle/>
          <a:p>
            <a:pPr algn="ctr"/>
            <a:r>
              <a:rPr lang="en-US" dirty="0" smtClean="0">
                <a:ln w="1905"/>
                <a:solidFill>
                  <a:srgbClr val="7030A0"/>
                </a:solidFill>
                <a:effectLst>
                  <a:innerShdw blurRad="69850" dist="43180" dir="5400000">
                    <a:srgbClr val="000000">
                      <a:alpha val="65000"/>
                    </a:srgbClr>
                  </a:innerShdw>
                </a:effectLst>
                <a:latin typeface="Britannic Bold" pitchFamily="34" charset="0"/>
              </a:rPr>
              <a:t>II. PERFORMANCE INDICATOR</a:t>
            </a:r>
            <a:endParaRPr lang="en-US" dirty="0">
              <a:ln w="57150">
                <a:solidFill>
                  <a:schemeClr val="tx1"/>
                </a:solidFill>
              </a:ln>
            </a:endParaRPr>
          </a:p>
        </p:txBody>
      </p:sp>
      <p:sp>
        <p:nvSpPr>
          <p:cNvPr id="23" name="Rectangle 22"/>
          <p:cNvSpPr/>
          <p:nvPr/>
        </p:nvSpPr>
        <p:spPr>
          <a:xfrm>
            <a:off x="5783580" y="259080"/>
            <a:ext cx="3604260" cy="604520"/>
          </a:xfrm>
          <a:prstGeom prst="rect">
            <a:avLst/>
          </a:prstGeom>
        </p:spPr>
        <p:style>
          <a:lnRef idx="1">
            <a:schemeClr val="accent5"/>
          </a:lnRef>
          <a:fillRef idx="2">
            <a:schemeClr val="accent5"/>
          </a:fillRef>
          <a:effectRef idx="1">
            <a:schemeClr val="accent5"/>
          </a:effectRef>
          <a:fontRef idx="minor">
            <a:schemeClr val="dk1"/>
          </a:fontRef>
        </p:style>
        <p:txBody>
          <a:bodyPr lIns="101882" tIns="50941" rIns="101882" bIns="50941" rtlCol="0" anchor="ctr"/>
          <a:lstStyle/>
          <a:p>
            <a:pPr algn="ctr"/>
            <a:r>
              <a:rPr lang="en-US" dirty="0" smtClean="0">
                <a:ln w="1905"/>
                <a:solidFill>
                  <a:srgbClr val="7030A0"/>
                </a:solidFill>
                <a:effectLst>
                  <a:innerShdw blurRad="69850" dist="43180" dir="5400000">
                    <a:srgbClr val="000000">
                      <a:alpha val="65000"/>
                    </a:srgbClr>
                  </a:innerShdw>
                </a:effectLst>
                <a:latin typeface="Britannic Bold" pitchFamily="34" charset="0"/>
              </a:rPr>
              <a:t>STATUS OF SCHOOL PROJECTS</a:t>
            </a:r>
            <a:endParaRPr lang="en-US" dirty="0">
              <a:ln w="57150">
                <a:solidFill>
                  <a:schemeClr val="tx1"/>
                </a:solidFill>
              </a:ln>
            </a:endParaRPr>
          </a:p>
        </p:txBody>
      </p:sp>
      <p:sp>
        <p:nvSpPr>
          <p:cNvPr id="24" name="Rectangle 23"/>
          <p:cNvSpPr/>
          <p:nvPr/>
        </p:nvSpPr>
        <p:spPr>
          <a:xfrm>
            <a:off x="6454142" y="1036320"/>
            <a:ext cx="2294467" cy="410654"/>
          </a:xfrm>
          <a:prstGeom prst="rect">
            <a:avLst/>
          </a:prstGeom>
        </p:spPr>
        <p:txBody>
          <a:bodyPr wrap="none" lIns="101882" tIns="50941" rIns="101882" bIns="50941">
            <a:spAutoFit/>
          </a:bodyPr>
          <a:lstStyle/>
          <a:p>
            <a:pPr algn="ctr"/>
            <a:r>
              <a:rPr lang="en-US" b="1" dirty="0" smtClean="0">
                <a:solidFill>
                  <a:srgbClr val="0000FF"/>
                </a:solidFill>
                <a:latin typeface="Agency FB" pitchFamily="34" charset="0"/>
              </a:rPr>
              <a:t>“ACADEMIC ACHIEVERS”</a:t>
            </a:r>
            <a:endParaRPr lang="en-US" b="1" dirty="0">
              <a:solidFill>
                <a:srgbClr val="0000FF"/>
              </a:solidFill>
              <a:latin typeface="Agency FB" pitchFamily="34" charset="0"/>
            </a:endParaRPr>
          </a:p>
        </p:txBody>
      </p:sp>
      <p:pic>
        <p:nvPicPr>
          <p:cNvPr id="1026" name="Picture 2" descr="C:\Users\user\Desktop\PHYSICAL FACILITIES\received_120300000557806032.jpeg"/>
          <p:cNvPicPr>
            <a:picLocks noChangeAspect="1" noChangeArrowheads="1"/>
          </p:cNvPicPr>
          <p:nvPr/>
        </p:nvPicPr>
        <p:blipFill>
          <a:blip r:embed="rId7" cstate="print"/>
          <a:srcRect/>
          <a:stretch>
            <a:fillRect/>
          </a:stretch>
        </p:blipFill>
        <p:spPr bwMode="auto">
          <a:xfrm>
            <a:off x="5364480" y="4622225"/>
            <a:ext cx="2095500" cy="1727200"/>
          </a:xfrm>
          <a:prstGeom prst="rect">
            <a:avLst/>
          </a:prstGeom>
          <a:noFill/>
          <a:ln w="38100">
            <a:solidFill>
              <a:srgbClr val="FFFF00"/>
            </a:solidFill>
          </a:ln>
        </p:spPr>
      </p:pic>
      <p:pic>
        <p:nvPicPr>
          <p:cNvPr id="1027" name="Picture 3" descr="C:\Users\user\Desktop\PHYSICAL FACILITIES\received_1127613654014544.jpeg"/>
          <p:cNvPicPr>
            <a:picLocks noChangeAspect="1" noChangeArrowheads="1"/>
          </p:cNvPicPr>
          <p:nvPr/>
        </p:nvPicPr>
        <p:blipFill>
          <a:blip r:embed="rId8"/>
          <a:srcRect b="21875"/>
          <a:stretch>
            <a:fillRect/>
          </a:stretch>
        </p:blipFill>
        <p:spPr bwMode="auto">
          <a:xfrm>
            <a:off x="6202680" y="1468120"/>
            <a:ext cx="2766060" cy="2418080"/>
          </a:xfrm>
          <a:prstGeom prst="rect">
            <a:avLst/>
          </a:prstGeom>
          <a:noFill/>
          <a:ln w="38100">
            <a:solidFill>
              <a:srgbClr val="FFFF00"/>
            </a:solidFill>
          </a:ln>
        </p:spPr>
      </p:pic>
      <p:pic>
        <p:nvPicPr>
          <p:cNvPr id="1029" name="Picture 5" descr="C:\Users\user\Desktop\awwwwwwwwwwwww\PICTURES\OPPO 1\GRADE IV-A 2016-2017\REMEDIAL\IMG20160920111202.jpg"/>
          <p:cNvPicPr>
            <a:picLocks noChangeAspect="1" noChangeArrowheads="1"/>
          </p:cNvPicPr>
          <p:nvPr/>
        </p:nvPicPr>
        <p:blipFill>
          <a:blip r:embed="rId9" cstate="print"/>
          <a:srcRect/>
          <a:stretch>
            <a:fillRect/>
          </a:stretch>
        </p:blipFill>
        <p:spPr bwMode="auto">
          <a:xfrm rot="10800000" flipV="1">
            <a:off x="7677877" y="4585419"/>
            <a:ext cx="2095500" cy="1727200"/>
          </a:xfrm>
          <a:prstGeom prst="rect">
            <a:avLst/>
          </a:prstGeom>
          <a:noFill/>
          <a:ln w="38100">
            <a:solidFill>
              <a:srgbClr val="FFFF00"/>
            </a:solidFill>
          </a:ln>
        </p:spPr>
      </p:pic>
      <p:sp>
        <p:nvSpPr>
          <p:cNvPr id="25" name="TextBox 24"/>
          <p:cNvSpPr txBox="1"/>
          <p:nvPr/>
        </p:nvSpPr>
        <p:spPr>
          <a:xfrm>
            <a:off x="5593568" y="6439240"/>
            <a:ext cx="3939540" cy="410654"/>
          </a:xfrm>
          <a:prstGeom prst="rect">
            <a:avLst/>
          </a:prstGeom>
          <a:noFill/>
        </p:spPr>
        <p:txBody>
          <a:bodyPr wrap="square" lIns="101882" tIns="50941" rIns="101882" bIns="50941" rtlCol="0">
            <a:spAutoFit/>
          </a:bodyPr>
          <a:lstStyle/>
          <a:p>
            <a:pPr algn="ctr"/>
            <a:r>
              <a:rPr lang="en-US" b="1" dirty="0" smtClean="0">
                <a:solidFill>
                  <a:schemeClr val="bg1"/>
                </a:solidFill>
                <a:latin typeface="Agency FB" pitchFamily="34" charset="0"/>
              </a:rPr>
              <a:t>INTERVENTION AND REMEDIATION</a:t>
            </a:r>
            <a:endParaRPr lang="en-US" b="1" dirty="0">
              <a:solidFill>
                <a:schemeClr val="bg1"/>
              </a:solidFill>
              <a:latin typeface="Agency FB" pitchFamily="34" charset="0"/>
            </a:endParaRPr>
          </a:p>
        </p:txBody>
      </p:sp>
      <p:sp>
        <p:nvSpPr>
          <p:cNvPr id="2" name="TextBox 1"/>
          <p:cNvSpPr txBox="1"/>
          <p:nvPr/>
        </p:nvSpPr>
        <p:spPr>
          <a:xfrm>
            <a:off x="5358080" y="4040224"/>
            <a:ext cx="4371440" cy="410654"/>
          </a:xfrm>
          <a:prstGeom prst="rect">
            <a:avLst/>
          </a:prstGeom>
        </p:spPr>
        <p:style>
          <a:lnRef idx="0">
            <a:schemeClr val="accent1"/>
          </a:lnRef>
          <a:fillRef idx="3">
            <a:schemeClr val="accent1"/>
          </a:fillRef>
          <a:effectRef idx="3">
            <a:schemeClr val="accent1"/>
          </a:effectRef>
          <a:fontRef idx="minor">
            <a:schemeClr val="lt1"/>
          </a:fontRef>
        </p:style>
        <p:txBody>
          <a:bodyPr wrap="square" lIns="101882" tIns="50941" rIns="101882" bIns="50941" rtlCol="0">
            <a:spAutoFit/>
          </a:bodyPr>
          <a:lstStyle/>
          <a:p>
            <a:pPr algn="ctr"/>
            <a:r>
              <a:rPr lang="en-US" b="1" dirty="0" smtClean="0">
                <a:latin typeface="Agency FB" pitchFamily="34" charset="0"/>
              </a:rPr>
              <a:t>Training of pupils for different contests.</a:t>
            </a:r>
            <a:endParaRPr lang="en-US" b="1" dirty="0">
              <a:latin typeface="Agency FB" pitchFamily="34" charset="0"/>
            </a:endParaRPr>
          </a:p>
        </p:txBody>
      </p:sp>
      <p:sp>
        <p:nvSpPr>
          <p:cNvPr id="3" name="TextBox 2"/>
          <p:cNvSpPr txBox="1"/>
          <p:nvPr/>
        </p:nvSpPr>
        <p:spPr>
          <a:xfrm flipH="1">
            <a:off x="5638800" y="6705600"/>
            <a:ext cx="4205334" cy="718430"/>
          </a:xfrm>
          <a:prstGeom prst="rect">
            <a:avLst/>
          </a:prstGeom>
        </p:spPr>
        <p:style>
          <a:lnRef idx="0">
            <a:schemeClr val="accent1"/>
          </a:lnRef>
          <a:fillRef idx="3">
            <a:schemeClr val="accent1"/>
          </a:fillRef>
          <a:effectRef idx="3">
            <a:schemeClr val="accent1"/>
          </a:effectRef>
          <a:fontRef idx="minor">
            <a:schemeClr val="lt1"/>
          </a:fontRef>
        </p:style>
        <p:txBody>
          <a:bodyPr wrap="square" lIns="101882" tIns="50941" rIns="101882" bIns="50941" rtlCol="0">
            <a:spAutoFit/>
          </a:bodyPr>
          <a:lstStyle/>
          <a:p>
            <a:pPr algn="ctr"/>
            <a:r>
              <a:rPr lang="en-US" b="1" dirty="0" smtClean="0">
                <a:latin typeface="Agency FB" pitchFamily="34" charset="0"/>
              </a:rPr>
              <a:t>Modified Reading Recovery Interventions for different grade levels</a:t>
            </a:r>
            <a:endParaRPr lang="en-US" b="1" dirty="0">
              <a:latin typeface="Agency FB"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6" descr="C:\Users\user\Documents\images (52).jpg"/>
          <p:cNvPicPr>
            <a:picLocks noChangeAspect="1" noChangeArrowheads="1"/>
          </p:cNvPicPr>
          <p:nvPr/>
        </p:nvPicPr>
        <p:blipFill>
          <a:blip r:embed="rId2"/>
          <a:srcRect/>
          <a:stretch>
            <a:fillRect/>
          </a:stretch>
        </p:blipFill>
        <p:spPr bwMode="auto">
          <a:xfrm>
            <a:off x="0" y="0"/>
            <a:ext cx="5029200" cy="7772400"/>
          </a:xfrm>
          <a:prstGeom prst="rect">
            <a:avLst/>
          </a:prstGeom>
          <a:noFill/>
        </p:spPr>
      </p:pic>
      <p:pic>
        <p:nvPicPr>
          <p:cNvPr id="17" name="Picture 6" descr="C:\Users\user\Documents\images (52).jpg"/>
          <p:cNvPicPr>
            <a:picLocks noChangeAspect="1" noChangeArrowheads="1"/>
          </p:cNvPicPr>
          <p:nvPr/>
        </p:nvPicPr>
        <p:blipFill>
          <a:blip r:embed="rId2"/>
          <a:srcRect/>
          <a:stretch>
            <a:fillRect/>
          </a:stretch>
        </p:blipFill>
        <p:spPr bwMode="auto">
          <a:xfrm>
            <a:off x="5029200" y="0"/>
            <a:ext cx="5029200" cy="7772400"/>
          </a:xfrm>
          <a:prstGeom prst="rect">
            <a:avLst/>
          </a:prstGeom>
          <a:noFill/>
        </p:spPr>
      </p:pic>
      <p:sp>
        <p:nvSpPr>
          <p:cNvPr id="11" name="Rectangle 10"/>
          <p:cNvSpPr/>
          <p:nvPr/>
        </p:nvSpPr>
        <p:spPr>
          <a:xfrm>
            <a:off x="5615940" y="172720"/>
            <a:ext cx="3604260" cy="604520"/>
          </a:xfrm>
          <a:prstGeom prst="rect">
            <a:avLst/>
          </a:prstGeom>
        </p:spPr>
        <p:style>
          <a:lnRef idx="1">
            <a:schemeClr val="accent5"/>
          </a:lnRef>
          <a:fillRef idx="2">
            <a:schemeClr val="accent5"/>
          </a:fillRef>
          <a:effectRef idx="1">
            <a:schemeClr val="accent5"/>
          </a:effectRef>
          <a:fontRef idx="minor">
            <a:schemeClr val="dk1"/>
          </a:fontRef>
        </p:style>
        <p:txBody>
          <a:bodyPr lIns="101882" tIns="50941" rIns="101882" bIns="50941" rtlCol="0" anchor="ctr"/>
          <a:lstStyle/>
          <a:p>
            <a:pPr algn="ctr"/>
            <a:r>
              <a:rPr lang="en-US" dirty="0" smtClean="0">
                <a:ln w="1905"/>
                <a:solidFill>
                  <a:srgbClr val="7030A0"/>
                </a:solidFill>
                <a:effectLst>
                  <a:innerShdw blurRad="69850" dist="43180" dir="5400000">
                    <a:srgbClr val="000000">
                      <a:alpha val="65000"/>
                    </a:srgbClr>
                  </a:innerShdw>
                </a:effectLst>
                <a:latin typeface="Britannic Bold" pitchFamily="34" charset="0"/>
              </a:rPr>
              <a:t>ACCESS AND QUALITY</a:t>
            </a:r>
            <a:endParaRPr lang="en-US" dirty="0">
              <a:ln w="57150">
                <a:solidFill>
                  <a:schemeClr val="tx1"/>
                </a:solidFill>
              </a:ln>
            </a:endParaRPr>
          </a:p>
        </p:txBody>
      </p:sp>
      <p:pic>
        <p:nvPicPr>
          <p:cNvPr id="4098" name="Picture 2"/>
          <p:cNvPicPr>
            <a:picLocks noChangeAspect="1" noChangeArrowheads="1"/>
          </p:cNvPicPr>
          <p:nvPr/>
        </p:nvPicPr>
        <p:blipFill>
          <a:blip r:embed="rId3"/>
          <a:srcRect/>
          <a:stretch>
            <a:fillRect/>
          </a:stretch>
        </p:blipFill>
        <p:spPr bwMode="auto">
          <a:xfrm>
            <a:off x="5615940" y="1209041"/>
            <a:ext cx="3939540" cy="2239962"/>
          </a:xfrm>
          <a:prstGeom prst="rect">
            <a:avLst/>
          </a:prstGeom>
          <a:solidFill>
            <a:srgbClr val="000000">
              <a:shade val="95000"/>
            </a:srgbClr>
          </a:solidFill>
          <a:ln w="57150" cap="sq">
            <a:solidFill>
              <a:srgbClr val="002060"/>
            </a:solidFill>
            <a:miter lim="800000"/>
          </a:ln>
          <a:effectLst>
            <a:outerShdw blurRad="254000" dist="190500" dir="2700000" sy="90000" algn="bl" rotWithShape="0">
              <a:srgbClr val="000000">
                <a:alpha val="40000"/>
              </a:srgbClr>
            </a:outerShdw>
          </a:effectLst>
        </p:spPr>
      </p:pic>
      <p:pic>
        <p:nvPicPr>
          <p:cNvPr id="4099" name="Picture 3"/>
          <p:cNvPicPr>
            <a:picLocks noChangeAspect="1" noChangeArrowheads="1"/>
          </p:cNvPicPr>
          <p:nvPr/>
        </p:nvPicPr>
        <p:blipFill>
          <a:blip r:embed="rId4"/>
          <a:srcRect/>
          <a:stretch>
            <a:fillRect/>
          </a:stretch>
        </p:blipFill>
        <p:spPr bwMode="auto">
          <a:xfrm>
            <a:off x="6118862" y="3540760"/>
            <a:ext cx="2965133" cy="534353"/>
          </a:xfrm>
          <a:prstGeom prst="rect">
            <a:avLst/>
          </a:prstGeom>
          <a:ln>
            <a:solidFill>
              <a:srgbClr val="0000FF"/>
            </a:solidFill>
          </a:ln>
          <a:effectLst>
            <a:outerShdw blurRad="292100" dist="139700" dir="2700000" algn="tl" rotWithShape="0">
              <a:srgbClr val="333333">
                <a:alpha val="65000"/>
              </a:srgbClr>
            </a:outerShdw>
          </a:effectLst>
        </p:spPr>
      </p:pic>
      <p:pic>
        <p:nvPicPr>
          <p:cNvPr id="4100" name="Picture 4"/>
          <p:cNvPicPr>
            <a:picLocks noChangeAspect="1" noChangeArrowheads="1"/>
          </p:cNvPicPr>
          <p:nvPr/>
        </p:nvPicPr>
        <p:blipFill>
          <a:blip r:embed="rId5"/>
          <a:srcRect/>
          <a:stretch>
            <a:fillRect/>
          </a:stretch>
        </p:blipFill>
        <p:spPr bwMode="auto">
          <a:xfrm>
            <a:off x="5615941" y="4577082"/>
            <a:ext cx="3939539" cy="2287451"/>
          </a:xfrm>
          <a:prstGeom prst="rect">
            <a:avLst/>
          </a:prstGeom>
          <a:solidFill>
            <a:srgbClr val="000000">
              <a:shade val="95000"/>
            </a:srgbClr>
          </a:solidFill>
          <a:ln w="57150" cap="sq">
            <a:solidFill>
              <a:srgbClr val="002060"/>
            </a:solidFill>
            <a:miter lim="800000"/>
          </a:ln>
          <a:effectLst>
            <a:outerShdw blurRad="254000" dist="190500" dir="2700000" sy="90000" algn="bl" rotWithShape="0">
              <a:srgbClr val="000000">
                <a:alpha val="40000"/>
              </a:srgbClr>
            </a:outerShdw>
          </a:effectLst>
        </p:spPr>
      </p:pic>
      <p:pic>
        <p:nvPicPr>
          <p:cNvPr id="4101" name="Picture 5"/>
          <p:cNvPicPr>
            <a:picLocks noChangeAspect="1" noChangeArrowheads="1"/>
          </p:cNvPicPr>
          <p:nvPr/>
        </p:nvPicPr>
        <p:blipFill>
          <a:blip r:embed="rId6"/>
          <a:srcRect/>
          <a:stretch>
            <a:fillRect/>
          </a:stretch>
        </p:blipFill>
        <p:spPr bwMode="auto">
          <a:xfrm>
            <a:off x="5448300" y="6995162"/>
            <a:ext cx="4243388" cy="615315"/>
          </a:xfrm>
          <a:prstGeom prst="rect">
            <a:avLst/>
          </a:prstGeom>
          <a:ln>
            <a:solidFill>
              <a:srgbClr val="0000FF"/>
            </a:solidFill>
          </a:ln>
          <a:effectLst>
            <a:outerShdw blurRad="292100" dist="139700" dir="2700000" algn="tl" rotWithShape="0">
              <a:srgbClr val="333333">
                <a:alpha val="65000"/>
              </a:srgbClr>
            </a:outerShdw>
          </a:effectLst>
        </p:spPr>
      </p:pic>
      <p:sp>
        <p:nvSpPr>
          <p:cNvPr id="28" name="TextBox 27"/>
          <p:cNvSpPr txBox="1"/>
          <p:nvPr/>
        </p:nvSpPr>
        <p:spPr>
          <a:xfrm>
            <a:off x="5280660" y="777241"/>
            <a:ext cx="2011680" cy="379876"/>
          </a:xfrm>
          <a:prstGeom prst="rect">
            <a:avLst/>
          </a:prstGeom>
          <a:noFill/>
        </p:spPr>
        <p:txBody>
          <a:bodyPr wrap="square" lIns="101882" tIns="50941" rIns="101882" bIns="50941" rtlCol="0">
            <a:spAutoFit/>
          </a:bodyPr>
          <a:lstStyle/>
          <a:p>
            <a:r>
              <a:rPr lang="en-US" sz="1800" b="1" dirty="0" smtClean="0">
                <a:solidFill>
                  <a:srgbClr val="002060"/>
                </a:solidFill>
                <a:latin typeface="Agency FB" pitchFamily="34" charset="0"/>
              </a:rPr>
              <a:t>    NAT RESULT</a:t>
            </a:r>
            <a:endParaRPr lang="en-US" sz="1800" b="1" dirty="0">
              <a:solidFill>
                <a:srgbClr val="002060"/>
              </a:solidFill>
              <a:latin typeface="Agency FB" pitchFamily="34" charset="0"/>
            </a:endParaRPr>
          </a:p>
        </p:txBody>
      </p:sp>
      <p:sp>
        <p:nvSpPr>
          <p:cNvPr id="29" name="Rectangle 28"/>
          <p:cNvSpPr/>
          <p:nvPr/>
        </p:nvSpPr>
        <p:spPr>
          <a:xfrm>
            <a:off x="5364481" y="4145280"/>
            <a:ext cx="1739828" cy="410654"/>
          </a:xfrm>
          <a:prstGeom prst="rect">
            <a:avLst/>
          </a:prstGeom>
        </p:spPr>
        <p:txBody>
          <a:bodyPr wrap="none" lIns="101882" tIns="50941" rIns="101882" bIns="50941">
            <a:spAutoFit/>
          </a:bodyPr>
          <a:lstStyle/>
          <a:p>
            <a:r>
              <a:rPr lang="en-US" b="1" dirty="0" smtClean="0">
                <a:solidFill>
                  <a:srgbClr val="002060"/>
                </a:solidFill>
                <a:latin typeface="Agency FB" pitchFamily="34" charset="0"/>
              </a:rPr>
              <a:t>   LITERACY LEVEL</a:t>
            </a:r>
            <a:endParaRPr lang="en-US" b="1" dirty="0">
              <a:solidFill>
                <a:srgbClr val="002060"/>
              </a:solidFill>
              <a:latin typeface="Agency FB" pitchFamily="34" charset="0"/>
            </a:endParaRPr>
          </a:p>
        </p:txBody>
      </p:sp>
      <p:sp>
        <p:nvSpPr>
          <p:cNvPr id="30" name="Rectangle 29"/>
          <p:cNvSpPr/>
          <p:nvPr/>
        </p:nvSpPr>
        <p:spPr>
          <a:xfrm>
            <a:off x="754380" y="259080"/>
            <a:ext cx="3604260" cy="604520"/>
          </a:xfrm>
          <a:prstGeom prst="rect">
            <a:avLst/>
          </a:prstGeom>
        </p:spPr>
        <p:style>
          <a:lnRef idx="1">
            <a:schemeClr val="accent5"/>
          </a:lnRef>
          <a:fillRef idx="2">
            <a:schemeClr val="accent5"/>
          </a:fillRef>
          <a:effectRef idx="1">
            <a:schemeClr val="accent5"/>
          </a:effectRef>
          <a:fontRef idx="minor">
            <a:schemeClr val="dk1"/>
          </a:fontRef>
        </p:style>
        <p:txBody>
          <a:bodyPr lIns="101882" tIns="50941" rIns="101882" bIns="50941" rtlCol="0" anchor="ctr"/>
          <a:lstStyle/>
          <a:p>
            <a:pPr algn="ctr"/>
            <a:r>
              <a:rPr lang="en-US" dirty="0" smtClean="0">
                <a:ln w="1905"/>
                <a:solidFill>
                  <a:srgbClr val="7030A0"/>
                </a:solidFill>
                <a:effectLst>
                  <a:innerShdw blurRad="69850" dist="43180" dir="5400000">
                    <a:srgbClr val="000000">
                      <a:alpha val="65000"/>
                    </a:srgbClr>
                  </a:innerShdw>
                </a:effectLst>
                <a:latin typeface="Britannic Bold" pitchFamily="34" charset="0"/>
              </a:rPr>
              <a:t>STATUS OF SCHOOL PROJECTS</a:t>
            </a:r>
            <a:endParaRPr lang="en-US" dirty="0">
              <a:ln w="57150">
                <a:solidFill>
                  <a:schemeClr val="tx1"/>
                </a:solidFill>
              </a:ln>
            </a:endParaRPr>
          </a:p>
        </p:txBody>
      </p:sp>
      <p:sp>
        <p:nvSpPr>
          <p:cNvPr id="31" name="Rectangle 30"/>
          <p:cNvSpPr/>
          <p:nvPr/>
        </p:nvSpPr>
        <p:spPr>
          <a:xfrm>
            <a:off x="1424942" y="1122680"/>
            <a:ext cx="2339350" cy="410654"/>
          </a:xfrm>
          <a:prstGeom prst="rect">
            <a:avLst/>
          </a:prstGeom>
        </p:spPr>
        <p:txBody>
          <a:bodyPr wrap="none" lIns="101882" tIns="50941" rIns="101882" bIns="50941">
            <a:spAutoFit/>
          </a:bodyPr>
          <a:lstStyle/>
          <a:p>
            <a:pPr algn="ctr"/>
            <a:r>
              <a:rPr lang="en-US" b="1" dirty="0" smtClean="0">
                <a:solidFill>
                  <a:srgbClr val="0000FF"/>
                </a:solidFill>
                <a:latin typeface="Agency FB" pitchFamily="34" charset="0"/>
              </a:rPr>
              <a:t>“KAYA MO KID PROJECT”</a:t>
            </a:r>
            <a:endParaRPr lang="en-US" b="1" dirty="0">
              <a:solidFill>
                <a:srgbClr val="0000FF"/>
              </a:solidFill>
              <a:latin typeface="Agency FB" pitchFamily="34" charset="0"/>
            </a:endParaRPr>
          </a:p>
        </p:txBody>
      </p:sp>
      <p:pic>
        <p:nvPicPr>
          <p:cNvPr id="2050" name="Picture 2" descr="C:\Users\user\Desktop\awwwwwwwwwwwww\PICTURES\OPPO 1\GRADE IV-A 2016-2017\COMPUTER LAB\IMG20161208164631.jpg"/>
          <p:cNvPicPr>
            <a:picLocks noChangeAspect="1" noChangeArrowheads="1"/>
          </p:cNvPicPr>
          <p:nvPr/>
        </p:nvPicPr>
        <p:blipFill>
          <a:blip r:embed="rId7" cstate="print"/>
          <a:srcRect/>
          <a:stretch>
            <a:fillRect/>
          </a:stretch>
        </p:blipFill>
        <p:spPr bwMode="auto">
          <a:xfrm>
            <a:off x="670560" y="1554480"/>
            <a:ext cx="3604260" cy="2785110"/>
          </a:xfrm>
          <a:prstGeom prst="rect">
            <a:avLst/>
          </a:prstGeom>
          <a:noFill/>
          <a:ln w="38100">
            <a:solidFill>
              <a:srgbClr val="FFFF00"/>
            </a:solidFill>
          </a:ln>
        </p:spPr>
      </p:pic>
      <p:sp>
        <p:nvSpPr>
          <p:cNvPr id="33" name="TextBox 32"/>
          <p:cNvSpPr txBox="1"/>
          <p:nvPr/>
        </p:nvSpPr>
        <p:spPr>
          <a:xfrm>
            <a:off x="754380" y="6649720"/>
            <a:ext cx="3688080" cy="933874"/>
          </a:xfrm>
          <a:prstGeom prst="rect">
            <a:avLst/>
          </a:prstGeom>
          <a:ln/>
        </p:spPr>
        <p:style>
          <a:lnRef idx="0">
            <a:schemeClr val="accent1"/>
          </a:lnRef>
          <a:fillRef idx="3">
            <a:schemeClr val="accent1"/>
          </a:fillRef>
          <a:effectRef idx="3">
            <a:schemeClr val="accent1"/>
          </a:effectRef>
          <a:fontRef idx="minor">
            <a:schemeClr val="lt1"/>
          </a:fontRef>
        </p:style>
        <p:txBody>
          <a:bodyPr wrap="square" lIns="101882" tIns="50941" rIns="101882" bIns="50941" rtlCol="0">
            <a:spAutoFit/>
          </a:bodyPr>
          <a:lstStyle/>
          <a:p>
            <a:pPr algn="ctr"/>
            <a:r>
              <a:rPr lang="en-US" sz="1800" b="1" dirty="0" smtClean="0">
                <a:solidFill>
                  <a:schemeClr val="bg1"/>
                </a:solidFill>
                <a:latin typeface="Agency FB" pitchFamily="34" charset="0"/>
              </a:rPr>
              <a:t>Combined Science and Math Room where pupils hold sessions. Combined ICT Room/Library is functional as well.  </a:t>
            </a:r>
            <a:endParaRPr lang="en-US" sz="1800" b="1" dirty="0">
              <a:solidFill>
                <a:schemeClr val="bg1"/>
              </a:solidFill>
              <a:latin typeface="Agency FB" pitchFamily="34" charset="0"/>
            </a:endParaRPr>
          </a:p>
        </p:txBody>
      </p:sp>
      <p:pic>
        <p:nvPicPr>
          <p:cNvPr id="34" name="Picture 1" descr="C:\Users\user\Desktop\PHYSICAL FACILITIES\IMG20170224172052.jpg"/>
          <p:cNvPicPr>
            <a:picLocks noChangeAspect="1" noChangeArrowheads="1"/>
          </p:cNvPicPr>
          <p:nvPr/>
        </p:nvPicPr>
        <p:blipFill>
          <a:blip r:embed="rId8" cstate="print"/>
          <a:srcRect t="16667" b="42222"/>
          <a:stretch>
            <a:fillRect/>
          </a:stretch>
        </p:blipFill>
        <p:spPr bwMode="auto">
          <a:xfrm>
            <a:off x="670560" y="4577080"/>
            <a:ext cx="3688080" cy="2072640"/>
          </a:xfrm>
          <a:prstGeom prst="rect">
            <a:avLst/>
          </a:prstGeom>
          <a:ln w="38100">
            <a:solidFill>
              <a:srgbClr val="FFC000"/>
            </a:solidFill>
          </a:ln>
          <a:effectLst>
            <a:outerShdw blurRad="292100" dist="139700" dir="2700000" algn="tl" rotWithShape="0">
              <a:srgbClr val="333333">
                <a:alpha val="65000"/>
              </a:srgbClr>
            </a:outerShdw>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1637</TotalTime>
  <Words>875</Words>
  <Application>Microsoft Office PowerPoint</Application>
  <PresentationFormat>Custom</PresentationFormat>
  <Paragraphs>200</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PFCSyllek</cp:lastModifiedBy>
  <cp:revision>462</cp:revision>
  <cp:lastPrinted>2017-03-13T01:38:52Z</cp:lastPrinted>
  <dcterms:created xsi:type="dcterms:W3CDTF">2017-02-24T12:42:55Z</dcterms:created>
  <dcterms:modified xsi:type="dcterms:W3CDTF">2017-03-13T01:39:23Z</dcterms:modified>
</cp:coreProperties>
</file>